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58" r:id="rId5"/>
    <p:sldId id="259" r:id="rId6"/>
    <p:sldId id="261" r:id="rId7"/>
    <p:sldId id="262" r:id="rId8"/>
    <p:sldId id="263" r:id="rId9"/>
    <p:sldId id="264" r:id="rId10"/>
    <p:sldId id="265" r:id="rId11"/>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5FC8"/>
    <a:srgbClr val="E6467D"/>
    <a:srgbClr val="3C4187"/>
    <a:srgbClr val="FFF5E6"/>
    <a:srgbClr val="FADDC1"/>
    <a:srgbClr val="F5AB58"/>
    <a:srgbClr val="BE6F15"/>
    <a:srgbClr val="006E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19718-2881-4E78-8BBD-388B5C9EF0EB}" v="124" dt="2024-03-12T09:39:22.0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2526"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Wind Nielsen" userId="17579113-9562-4e3e-a39e-a8a13da93598" providerId="ADAL" clId="{18719718-2881-4E78-8BBD-388B5C9EF0EB}"/>
    <pc:docChg chg="undo custSel addSld delSld modSld sldOrd">
      <pc:chgData name="Louise Wind Nielsen" userId="17579113-9562-4e3e-a39e-a8a13da93598" providerId="ADAL" clId="{18719718-2881-4E78-8BBD-388B5C9EF0EB}" dt="2024-03-12T09:40:10.936" v="965" actId="20577"/>
      <pc:docMkLst>
        <pc:docMk/>
      </pc:docMkLst>
      <pc:sldChg chg="addSp delSp modSp mod setBg">
        <pc:chgData name="Louise Wind Nielsen" userId="17579113-9562-4e3e-a39e-a8a13da93598" providerId="ADAL" clId="{18719718-2881-4E78-8BBD-388B5C9EF0EB}" dt="2024-03-11T15:41:35.335" v="310"/>
        <pc:sldMkLst>
          <pc:docMk/>
          <pc:sldMk cId="4272254987" sldId="256"/>
        </pc:sldMkLst>
        <pc:spChg chg="mod">
          <ac:chgData name="Louise Wind Nielsen" userId="17579113-9562-4e3e-a39e-a8a13da93598" providerId="ADAL" clId="{18719718-2881-4E78-8BBD-388B5C9EF0EB}" dt="2024-03-11T15:41:24.118" v="309" actId="1076"/>
          <ac:spMkLst>
            <pc:docMk/>
            <pc:sldMk cId="4272254987" sldId="256"/>
            <ac:spMk id="7" creationId="{2A384FCF-3094-8222-A377-AA357093A295}"/>
          </ac:spMkLst>
        </pc:spChg>
        <pc:picChg chg="add mod">
          <ac:chgData name="Louise Wind Nielsen" userId="17579113-9562-4e3e-a39e-a8a13da93598" providerId="ADAL" clId="{18719718-2881-4E78-8BBD-388B5C9EF0EB}" dt="2024-03-11T15:33:44.097" v="274" actId="1076"/>
          <ac:picMkLst>
            <pc:docMk/>
            <pc:sldMk cId="4272254987" sldId="256"/>
            <ac:picMk id="3" creationId="{9CC2BB1E-74C4-F25A-7D69-5005D38F55F0}"/>
          </ac:picMkLst>
        </pc:picChg>
        <pc:picChg chg="add del mod">
          <ac:chgData name="Louise Wind Nielsen" userId="17579113-9562-4e3e-a39e-a8a13da93598" providerId="ADAL" clId="{18719718-2881-4E78-8BBD-388B5C9EF0EB}" dt="2024-03-11T15:41:08.407" v="303" actId="478"/>
          <ac:picMkLst>
            <pc:docMk/>
            <pc:sldMk cId="4272254987" sldId="256"/>
            <ac:picMk id="4" creationId="{9FB63216-5EA6-D8E7-7E28-FF1A8C39077C}"/>
          </ac:picMkLst>
        </pc:picChg>
        <pc:picChg chg="add mod">
          <ac:chgData name="Louise Wind Nielsen" userId="17579113-9562-4e3e-a39e-a8a13da93598" providerId="ADAL" clId="{18719718-2881-4E78-8BBD-388B5C9EF0EB}" dt="2024-03-11T15:41:35.335" v="310"/>
          <ac:picMkLst>
            <pc:docMk/>
            <pc:sldMk cId="4272254987" sldId="256"/>
            <ac:picMk id="5" creationId="{F8F56C87-93AC-E6A1-0479-3BACC9B3FCE6}"/>
          </ac:picMkLst>
        </pc:picChg>
        <pc:picChg chg="del">
          <ac:chgData name="Louise Wind Nielsen" userId="17579113-9562-4e3e-a39e-a8a13da93598" providerId="ADAL" clId="{18719718-2881-4E78-8BBD-388B5C9EF0EB}" dt="2024-03-11T15:33:18.211" v="268" actId="478"/>
          <ac:picMkLst>
            <pc:docMk/>
            <pc:sldMk cId="4272254987" sldId="256"/>
            <ac:picMk id="1038" creationId="{D0E24A5F-EAF9-DA63-285D-31E1C9047019}"/>
          </ac:picMkLst>
        </pc:picChg>
        <pc:picChg chg="del">
          <ac:chgData name="Louise Wind Nielsen" userId="17579113-9562-4e3e-a39e-a8a13da93598" providerId="ADAL" clId="{18719718-2881-4E78-8BBD-388B5C9EF0EB}" dt="2024-03-11T15:33:47.201" v="275" actId="478"/>
          <ac:picMkLst>
            <pc:docMk/>
            <pc:sldMk cId="4272254987" sldId="256"/>
            <ac:picMk id="1042" creationId="{0ED9F7F4-E62B-BA97-61F9-B36EF1BCD7B6}"/>
          </ac:picMkLst>
        </pc:picChg>
      </pc:sldChg>
      <pc:sldChg chg="modSp mod setBg">
        <pc:chgData name="Louise Wind Nielsen" userId="17579113-9562-4e3e-a39e-a8a13da93598" providerId="ADAL" clId="{18719718-2881-4E78-8BBD-388B5C9EF0EB}" dt="2024-03-11T15:45:19.456" v="597" actId="114"/>
        <pc:sldMkLst>
          <pc:docMk/>
          <pc:sldMk cId="1179866481" sldId="257"/>
        </pc:sldMkLst>
        <pc:spChg chg="mod">
          <ac:chgData name="Louise Wind Nielsen" userId="17579113-9562-4e3e-a39e-a8a13da93598" providerId="ADAL" clId="{18719718-2881-4E78-8BBD-388B5C9EF0EB}" dt="2024-03-11T15:45:19.456" v="597" actId="114"/>
          <ac:spMkLst>
            <pc:docMk/>
            <pc:sldMk cId="1179866481" sldId="257"/>
            <ac:spMk id="2" creationId="{62ED3A85-822E-087A-BA7F-DBA497AD3268}"/>
          </ac:spMkLst>
        </pc:spChg>
        <pc:spChg chg="mod">
          <ac:chgData name="Louise Wind Nielsen" userId="17579113-9562-4e3e-a39e-a8a13da93598" providerId="ADAL" clId="{18719718-2881-4E78-8BBD-388B5C9EF0EB}" dt="2024-03-11T15:41:48.796" v="311" actId="207"/>
          <ac:spMkLst>
            <pc:docMk/>
            <pc:sldMk cId="1179866481" sldId="257"/>
            <ac:spMk id="5" creationId="{5AF659E4-5A49-826A-1F8E-9F435FC989E5}"/>
          </ac:spMkLst>
        </pc:spChg>
      </pc:sldChg>
      <pc:sldChg chg="modSp mod setBg">
        <pc:chgData name="Louise Wind Nielsen" userId="17579113-9562-4e3e-a39e-a8a13da93598" providerId="ADAL" clId="{18719718-2881-4E78-8BBD-388B5C9EF0EB}" dt="2024-03-11T15:45:54.958" v="598" actId="207"/>
        <pc:sldMkLst>
          <pc:docMk/>
          <pc:sldMk cId="154823074" sldId="258"/>
        </pc:sldMkLst>
        <pc:spChg chg="mod">
          <ac:chgData name="Louise Wind Nielsen" userId="17579113-9562-4e3e-a39e-a8a13da93598" providerId="ADAL" clId="{18719718-2881-4E78-8BBD-388B5C9EF0EB}" dt="2024-03-11T15:45:54.958" v="598" actId="207"/>
          <ac:spMkLst>
            <pc:docMk/>
            <pc:sldMk cId="154823074" sldId="258"/>
            <ac:spMk id="2" creationId="{62ED3A85-822E-087A-BA7F-DBA497AD3268}"/>
          </ac:spMkLst>
        </pc:spChg>
      </pc:sldChg>
      <pc:sldChg chg="addSp delSp modSp mod setBg">
        <pc:chgData name="Louise Wind Nielsen" userId="17579113-9562-4e3e-a39e-a8a13da93598" providerId="ADAL" clId="{18719718-2881-4E78-8BBD-388B5C9EF0EB}" dt="2024-03-11T15:46:34.709" v="603" actId="207"/>
        <pc:sldMkLst>
          <pc:docMk/>
          <pc:sldMk cId="3476762149" sldId="259"/>
        </pc:sldMkLst>
        <pc:spChg chg="mod">
          <ac:chgData name="Louise Wind Nielsen" userId="17579113-9562-4e3e-a39e-a8a13da93598" providerId="ADAL" clId="{18719718-2881-4E78-8BBD-388B5C9EF0EB}" dt="2024-03-11T15:46:34.709" v="603" actId="207"/>
          <ac:spMkLst>
            <pc:docMk/>
            <pc:sldMk cId="3476762149" sldId="259"/>
            <ac:spMk id="2" creationId="{62ED3A85-822E-087A-BA7F-DBA497AD3268}"/>
          </ac:spMkLst>
        </pc:spChg>
        <pc:picChg chg="del">
          <ac:chgData name="Louise Wind Nielsen" userId="17579113-9562-4e3e-a39e-a8a13da93598" providerId="ADAL" clId="{18719718-2881-4E78-8BBD-388B5C9EF0EB}" dt="2024-03-11T15:46:15.945" v="599" actId="478"/>
          <ac:picMkLst>
            <pc:docMk/>
            <pc:sldMk cId="3476762149" sldId="259"/>
            <ac:picMk id="3" creationId="{C42B56E0-F2DB-6858-2359-8CF5880E6A7D}"/>
          </ac:picMkLst>
        </pc:picChg>
        <pc:picChg chg="add mod">
          <ac:chgData name="Louise Wind Nielsen" userId="17579113-9562-4e3e-a39e-a8a13da93598" providerId="ADAL" clId="{18719718-2881-4E78-8BBD-388B5C9EF0EB}" dt="2024-03-11T15:46:28.355" v="602" actId="1076"/>
          <ac:picMkLst>
            <pc:docMk/>
            <pc:sldMk cId="3476762149" sldId="259"/>
            <ac:picMk id="4" creationId="{F1C97911-8101-A662-1B33-B24C9E42D1C1}"/>
          </ac:picMkLst>
        </pc:picChg>
      </pc:sldChg>
      <pc:sldChg chg="del">
        <pc:chgData name="Louise Wind Nielsen" userId="17579113-9562-4e3e-a39e-a8a13da93598" providerId="ADAL" clId="{18719718-2881-4E78-8BBD-388B5C9EF0EB}" dt="2024-03-11T15:37:12.120" v="289" actId="47"/>
        <pc:sldMkLst>
          <pc:docMk/>
          <pc:sldMk cId="2393366254" sldId="260"/>
        </pc:sldMkLst>
      </pc:sldChg>
      <pc:sldChg chg="modSp mod setBg">
        <pc:chgData name="Louise Wind Nielsen" userId="17579113-9562-4e3e-a39e-a8a13da93598" providerId="ADAL" clId="{18719718-2881-4E78-8BBD-388B5C9EF0EB}" dt="2024-03-12T09:24:03.117" v="739"/>
        <pc:sldMkLst>
          <pc:docMk/>
          <pc:sldMk cId="994410829" sldId="261"/>
        </pc:sldMkLst>
        <pc:spChg chg="mod">
          <ac:chgData name="Louise Wind Nielsen" userId="17579113-9562-4e3e-a39e-a8a13da93598" providerId="ADAL" clId="{18719718-2881-4E78-8BBD-388B5C9EF0EB}" dt="2024-03-12T09:10:52.857" v="726" actId="20577"/>
          <ac:spMkLst>
            <pc:docMk/>
            <pc:sldMk cId="994410829" sldId="261"/>
            <ac:spMk id="2" creationId="{62ED3A85-822E-087A-BA7F-DBA497AD3268}"/>
          </ac:spMkLst>
        </pc:spChg>
      </pc:sldChg>
      <pc:sldChg chg="setBg">
        <pc:chgData name="Louise Wind Nielsen" userId="17579113-9562-4e3e-a39e-a8a13da93598" providerId="ADAL" clId="{18719718-2881-4E78-8BBD-388B5C9EF0EB}" dt="2024-03-12T09:24:11.760" v="742"/>
        <pc:sldMkLst>
          <pc:docMk/>
          <pc:sldMk cId="4162792869" sldId="262"/>
        </pc:sldMkLst>
      </pc:sldChg>
      <pc:sldChg chg="addSp delSp modSp mod setBg">
        <pc:chgData name="Louise Wind Nielsen" userId="17579113-9562-4e3e-a39e-a8a13da93598" providerId="ADAL" clId="{18719718-2881-4E78-8BBD-388B5C9EF0EB}" dt="2024-03-12T09:39:06.022" v="928" actId="12788"/>
        <pc:sldMkLst>
          <pc:docMk/>
          <pc:sldMk cId="606907530" sldId="263"/>
        </pc:sldMkLst>
        <pc:spChg chg="mod">
          <ac:chgData name="Louise Wind Nielsen" userId="17579113-9562-4e3e-a39e-a8a13da93598" providerId="ADAL" clId="{18719718-2881-4E78-8BBD-388B5C9EF0EB}" dt="2024-03-12T09:27:40.106" v="852" actId="207"/>
          <ac:spMkLst>
            <pc:docMk/>
            <pc:sldMk cId="606907530" sldId="263"/>
            <ac:spMk id="3" creationId="{0D31F6F4-097E-CB85-032B-A4070E475B42}"/>
          </ac:spMkLst>
        </pc:spChg>
        <pc:spChg chg="mod">
          <ac:chgData name="Louise Wind Nielsen" userId="17579113-9562-4e3e-a39e-a8a13da93598" providerId="ADAL" clId="{18719718-2881-4E78-8BBD-388B5C9EF0EB}" dt="2024-03-12T09:27:47.487" v="855" actId="207"/>
          <ac:spMkLst>
            <pc:docMk/>
            <pc:sldMk cId="606907530" sldId="263"/>
            <ac:spMk id="8" creationId="{6F71E484-3264-72B0-9B30-6F3184280D0A}"/>
          </ac:spMkLst>
        </pc:spChg>
        <pc:spChg chg="mod">
          <ac:chgData name="Louise Wind Nielsen" userId="17579113-9562-4e3e-a39e-a8a13da93598" providerId="ADAL" clId="{18719718-2881-4E78-8BBD-388B5C9EF0EB}" dt="2024-03-12T09:27:50.707" v="856" actId="207"/>
          <ac:spMkLst>
            <pc:docMk/>
            <pc:sldMk cId="606907530" sldId="263"/>
            <ac:spMk id="11" creationId="{C4B17F57-BF9F-F2BA-3261-8E6DBF42560B}"/>
          </ac:spMkLst>
        </pc:spChg>
        <pc:spChg chg="mod">
          <ac:chgData name="Louise Wind Nielsen" userId="17579113-9562-4e3e-a39e-a8a13da93598" providerId="ADAL" clId="{18719718-2881-4E78-8BBD-388B5C9EF0EB}" dt="2024-03-12T09:27:54.697" v="857" actId="207"/>
          <ac:spMkLst>
            <pc:docMk/>
            <pc:sldMk cId="606907530" sldId="263"/>
            <ac:spMk id="14" creationId="{04C16919-0F60-354B-C375-B796B7E73410}"/>
          </ac:spMkLst>
        </pc:spChg>
        <pc:spChg chg="del mod">
          <ac:chgData name="Louise Wind Nielsen" userId="17579113-9562-4e3e-a39e-a8a13da93598" providerId="ADAL" clId="{18719718-2881-4E78-8BBD-388B5C9EF0EB}" dt="2024-03-12T09:28:04.294" v="859" actId="478"/>
          <ac:spMkLst>
            <pc:docMk/>
            <pc:sldMk cId="606907530" sldId="263"/>
            <ac:spMk id="17" creationId="{A8F84AFF-F242-F936-7C3F-F1F1935395EA}"/>
          </ac:spMkLst>
        </pc:spChg>
        <pc:spChg chg="del mod">
          <ac:chgData name="Louise Wind Nielsen" userId="17579113-9562-4e3e-a39e-a8a13da93598" providerId="ADAL" clId="{18719718-2881-4E78-8BBD-388B5C9EF0EB}" dt="2024-03-12T09:35:07.307" v="888" actId="478"/>
          <ac:spMkLst>
            <pc:docMk/>
            <pc:sldMk cId="606907530" sldId="263"/>
            <ac:spMk id="26" creationId="{77E031FC-A4A6-5187-FF27-B743361CD3C3}"/>
          </ac:spMkLst>
        </pc:spChg>
        <pc:spChg chg="mod">
          <ac:chgData name="Louise Wind Nielsen" userId="17579113-9562-4e3e-a39e-a8a13da93598" providerId="ADAL" clId="{18719718-2881-4E78-8BBD-388B5C9EF0EB}" dt="2024-03-12T09:35:23.646" v="897" actId="478"/>
          <ac:spMkLst>
            <pc:docMk/>
            <pc:sldMk cId="606907530" sldId="263"/>
            <ac:spMk id="28" creationId="{AA041CDE-C895-9DCE-0257-E4392B3330C6}"/>
          </ac:spMkLst>
        </pc:spChg>
        <pc:spChg chg="mod">
          <ac:chgData name="Louise Wind Nielsen" userId="17579113-9562-4e3e-a39e-a8a13da93598" providerId="ADAL" clId="{18719718-2881-4E78-8BBD-388B5C9EF0EB}" dt="2024-03-12T09:35:23.646" v="897" actId="478"/>
          <ac:spMkLst>
            <pc:docMk/>
            <pc:sldMk cId="606907530" sldId="263"/>
            <ac:spMk id="30" creationId="{F3806A15-B2F3-0D6B-95CC-B906FD3917A7}"/>
          </ac:spMkLst>
        </pc:spChg>
        <pc:spChg chg="mod">
          <ac:chgData name="Louise Wind Nielsen" userId="17579113-9562-4e3e-a39e-a8a13da93598" providerId="ADAL" clId="{18719718-2881-4E78-8BBD-388B5C9EF0EB}" dt="2024-03-12T09:35:23.646" v="897" actId="478"/>
          <ac:spMkLst>
            <pc:docMk/>
            <pc:sldMk cId="606907530" sldId="263"/>
            <ac:spMk id="32" creationId="{C238A337-2487-CC94-8F91-E6D106AE8267}"/>
          </ac:spMkLst>
        </pc:spChg>
        <pc:spChg chg="mod">
          <ac:chgData name="Louise Wind Nielsen" userId="17579113-9562-4e3e-a39e-a8a13da93598" providerId="ADAL" clId="{18719718-2881-4E78-8BBD-388B5C9EF0EB}" dt="2024-03-12T09:35:23.646" v="897" actId="478"/>
          <ac:spMkLst>
            <pc:docMk/>
            <pc:sldMk cId="606907530" sldId="263"/>
            <ac:spMk id="34" creationId="{BB462C21-06A9-578A-3824-33F745239318}"/>
          </ac:spMkLst>
        </pc:spChg>
        <pc:spChg chg="del mod">
          <ac:chgData name="Louise Wind Nielsen" userId="17579113-9562-4e3e-a39e-a8a13da93598" providerId="ADAL" clId="{18719718-2881-4E78-8BBD-388B5C9EF0EB}" dt="2024-03-12T09:35:10.208" v="890" actId="478"/>
          <ac:spMkLst>
            <pc:docMk/>
            <pc:sldMk cId="606907530" sldId="263"/>
            <ac:spMk id="42" creationId="{57CA478D-7170-3540-9B55-6AE3A32C446C}"/>
          </ac:spMkLst>
        </pc:spChg>
        <pc:spChg chg="mod">
          <ac:chgData name="Louise Wind Nielsen" userId="17579113-9562-4e3e-a39e-a8a13da93598" providerId="ADAL" clId="{18719718-2881-4E78-8BBD-388B5C9EF0EB}" dt="2024-03-12T09:35:08.710" v="889" actId="478"/>
          <ac:spMkLst>
            <pc:docMk/>
            <pc:sldMk cId="606907530" sldId="263"/>
            <ac:spMk id="44" creationId="{76D811F0-22DB-40CC-DF32-17224E8BEB65}"/>
          </ac:spMkLst>
        </pc:spChg>
        <pc:spChg chg="mod">
          <ac:chgData name="Louise Wind Nielsen" userId="17579113-9562-4e3e-a39e-a8a13da93598" providerId="ADAL" clId="{18719718-2881-4E78-8BBD-388B5C9EF0EB}" dt="2024-03-12T09:35:08.710" v="889" actId="478"/>
          <ac:spMkLst>
            <pc:docMk/>
            <pc:sldMk cId="606907530" sldId="263"/>
            <ac:spMk id="46" creationId="{71A2FBF7-52E9-A2BB-EBEC-5C9AB388A7E1}"/>
          </ac:spMkLst>
        </pc:spChg>
        <pc:spChg chg="mod">
          <ac:chgData name="Louise Wind Nielsen" userId="17579113-9562-4e3e-a39e-a8a13da93598" providerId="ADAL" clId="{18719718-2881-4E78-8BBD-388B5C9EF0EB}" dt="2024-03-12T09:35:08.710" v="889" actId="478"/>
          <ac:spMkLst>
            <pc:docMk/>
            <pc:sldMk cId="606907530" sldId="263"/>
            <ac:spMk id="48" creationId="{BFEE856B-FB2B-0651-EE52-EB4956F2C38A}"/>
          </ac:spMkLst>
        </pc:spChg>
        <pc:spChg chg="mod">
          <ac:chgData name="Louise Wind Nielsen" userId="17579113-9562-4e3e-a39e-a8a13da93598" providerId="ADAL" clId="{18719718-2881-4E78-8BBD-388B5C9EF0EB}" dt="2024-03-12T09:35:08.710" v="889" actId="478"/>
          <ac:spMkLst>
            <pc:docMk/>
            <pc:sldMk cId="606907530" sldId="263"/>
            <ac:spMk id="50" creationId="{6B8A1DBC-04E3-C109-FEA2-7727331BDF49}"/>
          </ac:spMkLst>
        </pc:spChg>
        <pc:spChg chg="del mod">
          <ac:chgData name="Louise Wind Nielsen" userId="17579113-9562-4e3e-a39e-a8a13da93598" providerId="ADAL" clId="{18719718-2881-4E78-8BBD-388B5C9EF0EB}" dt="2024-03-12T09:35:15.155" v="892" actId="478"/>
          <ac:spMkLst>
            <pc:docMk/>
            <pc:sldMk cId="606907530" sldId="263"/>
            <ac:spMk id="58" creationId="{5D11ED9D-1057-93C1-2BE5-79976E9F3DE1}"/>
          </ac:spMkLst>
        </pc:spChg>
        <pc:spChg chg="mod">
          <ac:chgData name="Louise Wind Nielsen" userId="17579113-9562-4e3e-a39e-a8a13da93598" providerId="ADAL" clId="{18719718-2881-4E78-8BBD-388B5C9EF0EB}" dt="2024-03-12T09:35:13.852" v="891" actId="478"/>
          <ac:spMkLst>
            <pc:docMk/>
            <pc:sldMk cId="606907530" sldId="263"/>
            <ac:spMk id="60" creationId="{390CA183-2F93-EB13-395B-C96CB4220B1A}"/>
          </ac:spMkLst>
        </pc:spChg>
        <pc:spChg chg="mod">
          <ac:chgData name="Louise Wind Nielsen" userId="17579113-9562-4e3e-a39e-a8a13da93598" providerId="ADAL" clId="{18719718-2881-4E78-8BBD-388B5C9EF0EB}" dt="2024-03-12T09:35:13.852" v="891" actId="478"/>
          <ac:spMkLst>
            <pc:docMk/>
            <pc:sldMk cId="606907530" sldId="263"/>
            <ac:spMk id="62" creationId="{6E66CD6D-868B-142B-C747-D5494B95D5DF}"/>
          </ac:spMkLst>
        </pc:spChg>
        <pc:spChg chg="mod">
          <ac:chgData name="Louise Wind Nielsen" userId="17579113-9562-4e3e-a39e-a8a13da93598" providerId="ADAL" clId="{18719718-2881-4E78-8BBD-388B5C9EF0EB}" dt="2024-03-12T09:35:13.852" v="891" actId="478"/>
          <ac:spMkLst>
            <pc:docMk/>
            <pc:sldMk cId="606907530" sldId="263"/>
            <ac:spMk id="6144" creationId="{83C9B1BF-CE3A-7E22-580F-A3BB7BCF0C40}"/>
          </ac:spMkLst>
        </pc:spChg>
        <pc:spChg chg="mod">
          <ac:chgData name="Louise Wind Nielsen" userId="17579113-9562-4e3e-a39e-a8a13da93598" providerId="ADAL" clId="{18719718-2881-4E78-8BBD-388B5C9EF0EB}" dt="2024-03-12T09:35:13.852" v="891" actId="478"/>
          <ac:spMkLst>
            <pc:docMk/>
            <pc:sldMk cId="606907530" sldId="263"/>
            <ac:spMk id="6147" creationId="{BFEE1235-3CCC-9CC1-C09C-DB933AEF8558}"/>
          </ac:spMkLst>
        </pc:spChg>
        <pc:spChg chg="mod">
          <ac:chgData name="Louise Wind Nielsen" userId="17579113-9562-4e3e-a39e-a8a13da93598" providerId="ADAL" clId="{18719718-2881-4E78-8BBD-388B5C9EF0EB}" dt="2024-03-12T09:27:26.906" v="851" actId="207"/>
          <ac:spMkLst>
            <pc:docMk/>
            <pc:sldMk cId="606907530" sldId="263"/>
            <ac:spMk id="6148" creationId="{E69A2C44-3CBB-5757-6FB2-A65BF9CED1D9}"/>
          </ac:spMkLst>
        </pc:spChg>
        <pc:spChg chg="mod">
          <ac:chgData name="Louise Wind Nielsen" userId="17579113-9562-4e3e-a39e-a8a13da93598" providerId="ADAL" clId="{18719718-2881-4E78-8BBD-388B5C9EF0EB}" dt="2024-03-12T09:35:31.524" v="899"/>
          <ac:spMkLst>
            <pc:docMk/>
            <pc:sldMk cId="606907530" sldId="263"/>
            <ac:spMk id="6154" creationId="{323F3F47-1503-1899-466A-6B76B65E7F2A}"/>
          </ac:spMkLst>
        </pc:spChg>
        <pc:spChg chg="mod">
          <ac:chgData name="Louise Wind Nielsen" userId="17579113-9562-4e3e-a39e-a8a13da93598" providerId="ADAL" clId="{18719718-2881-4E78-8BBD-388B5C9EF0EB}" dt="2024-03-12T09:35:31.524" v="899"/>
          <ac:spMkLst>
            <pc:docMk/>
            <pc:sldMk cId="606907530" sldId="263"/>
            <ac:spMk id="6155" creationId="{22855A31-6747-C6CA-0F4B-BCA1922A74AE}"/>
          </ac:spMkLst>
        </pc:spChg>
        <pc:spChg chg="mod">
          <ac:chgData name="Louise Wind Nielsen" userId="17579113-9562-4e3e-a39e-a8a13da93598" providerId="ADAL" clId="{18719718-2881-4E78-8BBD-388B5C9EF0EB}" dt="2024-03-12T09:35:31.524" v="899"/>
          <ac:spMkLst>
            <pc:docMk/>
            <pc:sldMk cId="606907530" sldId="263"/>
            <ac:spMk id="6156" creationId="{BB07960F-493F-2F5A-E444-19C18DE05261}"/>
          </ac:spMkLst>
        </pc:spChg>
        <pc:spChg chg="mod">
          <ac:chgData name="Louise Wind Nielsen" userId="17579113-9562-4e3e-a39e-a8a13da93598" providerId="ADAL" clId="{18719718-2881-4E78-8BBD-388B5C9EF0EB}" dt="2024-03-12T09:35:31.524" v="899"/>
          <ac:spMkLst>
            <pc:docMk/>
            <pc:sldMk cId="606907530" sldId="263"/>
            <ac:spMk id="6157" creationId="{3981713D-92A4-F92D-F345-893B7B610D06}"/>
          </ac:spMkLst>
        </pc:spChg>
        <pc:spChg chg="mod">
          <ac:chgData name="Louise Wind Nielsen" userId="17579113-9562-4e3e-a39e-a8a13da93598" providerId="ADAL" clId="{18719718-2881-4E78-8BBD-388B5C9EF0EB}" dt="2024-03-12T09:36:32.445" v="906"/>
          <ac:spMkLst>
            <pc:docMk/>
            <pc:sldMk cId="606907530" sldId="263"/>
            <ac:spMk id="6163" creationId="{43718C43-8329-4B00-449F-159BF5BE641E}"/>
          </ac:spMkLst>
        </pc:spChg>
        <pc:spChg chg="mod">
          <ac:chgData name="Louise Wind Nielsen" userId="17579113-9562-4e3e-a39e-a8a13da93598" providerId="ADAL" clId="{18719718-2881-4E78-8BBD-388B5C9EF0EB}" dt="2024-03-12T09:36:32.445" v="906"/>
          <ac:spMkLst>
            <pc:docMk/>
            <pc:sldMk cId="606907530" sldId="263"/>
            <ac:spMk id="6164" creationId="{E90D6A74-BED9-2BC5-9036-F216D1D0A0E2}"/>
          </ac:spMkLst>
        </pc:spChg>
        <pc:spChg chg="mod">
          <ac:chgData name="Louise Wind Nielsen" userId="17579113-9562-4e3e-a39e-a8a13da93598" providerId="ADAL" clId="{18719718-2881-4E78-8BBD-388B5C9EF0EB}" dt="2024-03-12T09:36:32.445" v="906"/>
          <ac:spMkLst>
            <pc:docMk/>
            <pc:sldMk cId="606907530" sldId="263"/>
            <ac:spMk id="6165" creationId="{4D33634B-8211-42A9-3F67-B4947CFE5D04}"/>
          </ac:spMkLst>
        </pc:spChg>
        <pc:spChg chg="mod">
          <ac:chgData name="Louise Wind Nielsen" userId="17579113-9562-4e3e-a39e-a8a13da93598" providerId="ADAL" clId="{18719718-2881-4E78-8BBD-388B5C9EF0EB}" dt="2024-03-12T09:36:32.445" v="906"/>
          <ac:spMkLst>
            <pc:docMk/>
            <pc:sldMk cId="606907530" sldId="263"/>
            <ac:spMk id="6166" creationId="{E2230EED-F1F2-B6F7-2339-6C6BB226F1FD}"/>
          </ac:spMkLst>
        </pc:spChg>
        <pc:spChg chg="mod">
          <ac:chgData name="Louise Wind Nielsen" userId="17579113-9562-4e3e-a39e-a8a13da93598" providerId="ADAL" clId="{18719718-2881-4E78-8BBD-388B5C9EF0EB}" dt="2024-03-12T09:38:13.441" v="922" actId="12788"/>
          <ac:spMkLst>
            <pc:docMk/>
            <pc:sldMk cId="606907530" sldId="263"/>
            <ac:spMk id="6168" creationId="{66135FA3-6227-5EA8-4ABD-9624CC622C80}"/>
          </ac:spMkLst>
        </pc:spChg>
        <pc:spChg chg="mod">
          <ac:chgData name="Louise Wind Nielsen" userId="17579113-9562-4e3e-a39e-a8a13da93598" providerId="ADAL" clId="{18719718-2881-4E78-8BBD-388B5C9EF0EB}" dt="2024-03-12T09:38:13.441" v="922" actId="12788"/>
          <ac:spMkLst>
            <pc:docMk/>
            <pc:sldMk cId="606907530" sldId="263"/>
            <ac:spMk id="6169" creationId="{FEABB5BE-39BD-CC21-0D02-4E6389705958}"/>
          </ac:spMkLst>
        </pc:spChg>
        <pc:spChg chg="mod">
          <ac:chgData name="Louise Wind Nielsen" userId="17579113-9562-4e3e-a39e-a8a13da93598" providerId="ADAL" clId="{18719718-2881-4E78-8BBD-388B5C9EF0EB}" dt="2024-03-12T09:38:13.441" v="922" actId="12788"/>
          <ac:spMkLst>
            <pc:docMk/>
            <pc:sldMk cId="606907530" sldId="263"/>
            <ac:spMk id="6170" creationId="{752E5C8F-36F1-69CF-B782-763D095DA438}"/>
          </ac:spMkLst>
        </pc:spChg>
        <pc:spChg chg="mod">
          <ac:chgData name="Louise Wind Nielsen" userId="17579113-9562-4e3e-a39e-a8a13da93598" providerId="ADAL" clId="{18719718-2881-4E78-8BBD-388B5C9EF0EB}" dt="2024-03-12T09:38:13.441" v="922" actId="12788"/>
          <ac:spMkLst>
            <pc:docMk/>
            <pc:sldMk cId="606907530" sldId="263"/>
            <ac:spMk id="6171" creationId="{09F64446-0F99-3EEE-F299-78D95C9E94A1}"/>
          </ac:spMkLst>
        </pc:spChg>
        <pc:grpChg chg="del mod">
          <ac:chgData name="Louise Wind Nielsen" userId="17579113-9562-4e3e-a39e-a8a13da93598" providerId="ADAL" clId="{18719718-2881-4E78-8BBD-388B5C9EF0EB}" dt="2024-03-12T09:26:54.904" v="772" actId="478"/>
          <ac:grpSpMkLst>
            <pc:docMk/>
            <pc:sldMk cId="606907530" sldId="263"/>
            <ac:grpSpMk id="5" creationId="{48E71D5C-B6B7-A125-F1F5-C7BDD1F15F31}"/>
          </ac:grpSpMkLst>
        </pc:grpChg>
        <pc:grpChg chg="del mod">
          <ac:chgData name="Louise Wind Nielsen" userId="17579113-9562-4e3e-a39e-a8a13da93598" providerId="ADAL" clId="{18719718-2881-4E78-8BBD-388B5C9EF0EB}" dt="2024-03-12T09:26:47.968" v="769" actId="478"/>
          <ac:grpSpMkLst>
            <pc:docMk/>
            <pc:sldMk cId="606907530" sldId="263"/>
            <ac:grpSpMk id="6" creationId="{9425F9A3-793E-39D2-284E-F464B2738485}"/>
          </ac:grpSpMkLst>
        </pc:grpChg>
        <pc:grpChg chg="del mod">
          <ac:chgData name="Louise Wind Nielsen" userId="17579113-9562-4e3e-a39e-a8a13da93598" providerId="ADAL" clId="{18719718-2881-4E78-8BBD-388B5C9EF0EB}" dt="2024-03-12T09:26:38.779" v="766" actId="478"/>
          <ac:grpSpMkLst>
            <pc:docMk/>
            <pc:sldMk cId="606907530" sldId="263"/>
            <ac:grpSpMk id="9" creationId="{051752A8-CACD-9962-25E4-17D39771B13E}"/>
          </ac:grpSpMkLst>
        </pc:grpChg>
        <pc:grpChg chg="del mod">
          <ac:chgData name="Louise Wind Nielsen" userId="17579113-9562-4e3e-a39e-a8a13da93598" providerId="ADAL" clId="{18719718-2881-4E78-8BBD-388B5C9EF0EB}" dt="2024-03-12T09:25:47.554" v="752" actId="478"/>
          <ac:grpSpMkLst>
            <pc:docMk/>
            <pc:sldMk cId="606907530" sldId="263"/>
            <ac:grpSpMk id="12" creationId="{ACF441AB-459B-ECFE-172E-65EA01982992}"/>
          </ac:grpSpMkLst>
        </pc:grpChg>
        <pc:grpChg chg="del mod">
          <ac:chgData name="Louise Wind Nielsen" userId="17579113-9562-4e3e-a39e-a8a13da93598" providerId="ADAL" clId="{18719718-2881-4E78-8BBD-388B5C9EF0EB}" dt="2024-03-12T09:25:51.527" v="754" actId="478"/>
          <ac:grpSpMkLst>
            <pc:docMk/>
            <pc:sldMk cId="606907530" sldId="263"/>
            <ac:grpSpMk id="15" creationId="{1D604B36-C524-4C81-4AEE-BC6480AD1AD7}"/>
          </ac:grpSpMkLst>
        </pc:grpChg>
        <pc:grpChg chg="mod">
          <ac:chgData name="Louise Wind Nielsen" userId="17579113-9562-4e3e-a39e-a8a13da93598" providerId="ADAL" clId="{18719718-2881-4E78-8BBD-388B5C9EF0EB}" dt="2024-03-12T09:38:56.853" v="927" actId="12788"/>
          <ac:grpSpMkLst>
            <pc:docMk/>
            <pc:sldMk cId="606907530" sldId="263"/>
            <ac:grpSpMk id="18" creationId="{48374D7F-2525-FADE-9A93-1AC47FB955B1}"/>
          </ac:grpSpMkLst>
        </pc:grpChg>
        <pc:grpChg chg="del mod">
          <ac:chgData name="Louise Wind Nielsen" userId="17579113-9562-4e3e-a39e-a8a13da93598" providerId="ADAL" clId="{18719718-2881-4E78-8BBD-388B5C9EF0EB}" dt="2024-03-12T09:35:33.106" v="900" actId="478"/>
          <ac:grpSpMkLst>
            <pc:docMk/>
            <pc:sldMk cId="606907530" sldId="263"/>
            <ac:grpSpMk id="19" creationId="{8C89E5BC-89A7-FDEB-574E-14EFD7C816A1}"/>
          </ac:grpSpMkLst>
        </pc:grpChg>
        <pc:grpChg chg="del mod">
          <ac:chgData name="Louise Wind Nielsen" userId="17579113-9562-4e3e-a39e-a8a13da93598" providerId="ADAL" clId="{18719718-2881-4E78-8BBD-388B5C9EF0EB}" dt="2024-03-12T09:35:23.646" v="897" actId="478"/>
          <ac:grpSpMkLst>
            <pc:docMk/>
            <pc:sldMk cId="606907530" sldId="263"/>
            <ac:grpSpMk id="20" creationId="{A806C798-B88D-A21E-6691-09ED182B9418}"/>
          </ac:grpSpMkLst>
        </pc:grpChg>
        <pc:grpChg chg="del mod">
          <ac:chgData name="Louise Wind Nielsen" userId="17579113-9562-4e3e-a39e-a8a13da93598" providerId="ADAL" clId="{18719718-2881-4E78-8BBD-388B5C9EF0EB}" dt="2024-03-12T09:35:23.202" v="896" actId="478"/>
          <ac:grpSpMkLst>
            <pc:docMk/>
            <pc:sldMk cId="606907530" sldId="263"/>
            <ac:grpSpMk id="21" creationId="{8DEC1DED-0409-8BDD-0F1E-309DFD86109E}"/>
          </ac:grpSpMkLst>
        </pc:grpChg>
        <pc:grpChg chg="del mod">
          <ac:chgData name="Louise Wind Nielsen" userId="17579113-9562-4e3e-a39e-a8a13da93598" providerId="ADAL" clId="{18719718-2881-4E78-8BBD-388B5C9EF0EB}" dt="2024-03-12T09:35:22.616" v="895" actId="478"/>
          <ac:grpSpMkLst>
            <pc:docMk/>
            <pc:sldMk cId="606907530" sldId="263"/>
            <ac:grpSpMk id="22" creationId="{F88671EF-1C95-3425-3BA0-E3CA0BFCA30F}"/>
          </ac:grpSpMkLst>
        </pc:grpChg>
        <pc:grpChg chg="del mod">
          <ac:chgData name="Louise Wind Nielsen" userId="17579113-9562-4e3e-a39e-a8a13da93598" providerId="ADAL" clId="{18719718-2881-4E78-8BBD-388B5C9EF0EB}" dt="2024-03-12T09:35:21.725" v="894" actId="478"/>
          <ac:grpSpMkLst>
            <pc:docMk/>
            <pc:sldMk cId="606907530" sldId="263"/>
            <ac:grpSpMk id="23" creationId="{A314975A-9161-0E4E-8127-AF2442CE7032}"/>
          </ac:grpSpMkLst>
        </pc:grpChg>
        <pc:grpChg chg="del mod">
          <ac:chgData name="Louise Wind Nielsen" userId="17579113-9562-4e3e-a39e-a8a13da93598" providerId="ADAL" clId="{18719718-2881-4E78-8BBD-388B5C9EF0EB}" dt="2024-03-12T09:35:04.250" v="887" actId="478"/>
          <ac:grpSpMkLst>
            <pc:docMk/>
            <pc:sldMk cId="606907530" sldId="263"/>
            <ac:grpSpMk id="24" creationId="{552AD6DC-56AC-DAA4-D297-BA3FF3323EA4}"/>
          </ac:grpSpMkLst>
        </pc:grpChg>
        <pc:grpChg chg="del mod">
          <ac:chgData name="Louise Wind Nielsen" userId="17579113-9562-4e3e-a39e-a8a13da93598" providerId="ADAL" clId="{18719718-2881-4E78-8BBD-388B5C9EF0EB}" dt="2024-03-12T09:36:26.869" v="905" actId="478"/>
          <ac:grpSpMkLst>
            <pc:docMk/>
            <pc:sldMk cId="606907530" sldId="263"/>
            <ac:grpSpMk id="35" creationId="{59E927FB-B346-846E-0FB1-885183FD48CF}"/>
          </ac:grpSpMkLst>
        </pc:grpChg>
        <pc:grpChg chg="mod">
          <ac:chgData name="Louise Wind Nielsen" userId="17579113-9562-4e3e-a39e-a8a13da93598" providerId="ADAL" clId="{18719718-2881-4E78-8BBD-388B5C9EF0EB}" dt="2024-03-12T09:35:08.710" v="889" actId="478"/>
          <ac:grpSpMkLst>
            <pc:docMk/>
            <pc:sldMk cId="606907530" sldId="263"/>
            <ac:grpSpMk id="36" creationId="{04A05A0A-2394-2BD5-ED8C-B1F2E95FB24C}"/>
          </ac:grpSpMkLst>
        </pc:grpChg>
        <pc:grpChg chg="mod">
          <ac:chgData name="Louise Wind Nielsen" userId="17579113-9562-4e3e-a39e-a8a13da93598" providerId="ADAL" clId="{18719718-2881-4E78-8BBD-388B5C9EF0EB}" dt="2024-03-12T09:35:08.710" v="889" actId="478"/>
          <ac:grpSpMkLst>
            <pc:docMk/>
            <pc:sldMk cId="606907530" sldId="263"/>
            <ac:grpSpMk id="37" creationId="{CE1256CC-2C96-691C-1CA6-3C683F2632B4}"/>
          </ac:grpSpMkLst>
        </pc:grpChg>
        <pc:grpChg chg="mod">
          <ac:chgData name="Louise Wind Nielsen" userId="17579113-9562-4e3e-a39e-a8a13da93598" providerId="ADAL" clId="{18719718-2881-4E78-8BBD-388B5C9EF0EB}" dt="2024-03-12T09:35:08.710" v="889" actId="478"/>
          <ac:grpSpMkLst>
            <pc:docMk/>
            <pc:sldMk cId="606907530" sldId="263"/>
            <ac:grpSpMk id="38" creationId="{2801FC17-AE3F-CC94-076D-6A841FDBB307}"/>
          </ac:grpSpMkLst>
        </pc:grpChg>
        <pc:grpChg chg="mod">
          <ac:chgData name="Louise Wind Nielsen" userId="17579113-9562-4e3e-a39e-a8a13da93598" providerId="ADAL" clId="{18719718-2881-4E78-8BBD-388B5C9EF0EB}" dt="2024-03-12T09:35:08.710" v="889" actId="478"/>
          <ac:grpSpMkLst>
            <pc:docMk/>
            <pc:sldMk cId="606907530" sldId="263"/>
            <ac:grpSpMk id="39" creationId="{8CBCBA2B-BAF7-4E03-3909-F0D9F7059E7A}"/>
          </ac:grpSpMkLst>
        </pc:grpChg>
        <pc:grpChg chg="del mod">
          <ac:chgData name="Louise Wind Nielsen" userId="17579113-9562-4e3e-a39e-a8a13da93598" providerId="ADAL" clId="{18719718-2881-4E78-8BBD-388B5C9EF0EB}" dt="2024-03-12T09:35:08.710" v="889" actId="478"/>
          <ac:grpSpMkLst>
            <pc:docMk/>
            <pc:sldMk cId="606907530" sldId="263"/>
            <ac:grpSpMk id="40" creationId="{4BD0E7EF-47D2-7BD6-D964-51627CB8754E}"/>
          </ac:grpSpMkLst>
        </pc:grpChg>
        <pc:grpChg chg="del mod">
          <ac:chgData name="Louise Wind Nielsen" userId="17579113-9562-4e3e-a39e-a8a13da93598" providerId="ADAL" clId="{18719718-2881-4E78-8BBD-388B5C9EF0EB}" dt="2024-03-12T09:36:39.612" v="908" actId="478"/>
          <ac:grpSpMkLst>
            <pc:docMk/>
            <pc:sldMk cId="606907530" sldId="263"/>
            <ac:grpSpMk id="51" creationId="{11554CD9-09FC-3482-06B5-860B18D0587E}"/>
          </ac:grpSpMkLst>
        </pc:grpChg>
        <pc:grpChg chg="mod">
          <ac:chgData name="Louise Wind Nielsen" userId="17579113-9562-4e3e-a39e-a8a13da93598" providerId="ADAL" clId="{18719718-2881-4E78-8BBD-388B5C9EF0EB}" dt="2024-03-12T09:35:13.852" v="891" actId="478"/>
          <ac:grpSpMkLst>
            <pc:docMk/>
            <pc:sldMk cId="606907530" sldId="263"/>
            <ac:grpSpMk id="52" creationId="{65B7FFB7-D1FF-F0E4-15F6-4D1903F7A6C0}"/>
          </ac:grpSpMkLst>
        </pc:grpChg>
        <pc:grpChg chg="mod">
          <ac:chgData name="Louise Wind Nielsen" userId="17579113-9562-4e3e-a39e-a8a13da93598" providerId="ADAL" clId="{18719718-2881-4E78-8BBD-388B5C9EF0EB}" dt="2024-03-12T09:35:13.852" v="891" actId="478"/>
          <ac:grpSpMkLst>
            <pc:docMk/>
            <pc:sldMk cId="606907530" sldId="263"/>
            <ac:grpSpMk id="53" creationId="{0E1E2392-8844-DD5D-18E7-46D0A51A5FE3}"/>
          </ac:grpSpMkLst>
        </pc:grpChg>
        <pc:grpChg chg="mod">
          <ac:chgData name="Louise Wind Nielsen" userId="17579113-9562-4e3e-a39e-a8a13da93598" providerId="ADAL" clId="{18719718-2881-4E78-8BBD-388B5C9EF0EB}" dt="2024-03-12T09:35:13.852" v="891" actId="478"/>
          <ac:grpSpMkLst>
            <pc:docMk/>
            <pc:sldMk cId="606907530" sldId="263"/>
            <ac:grpSpMk id="54" creationId="{BC05791C-6BAB-9243-B3D4-4D9A5479020D}"/>
          </ac:grpSpMkLst>
        </pc:grpChg>
        <pc:grpChg chg="mod">
          <ac:chgData name="Louise Wind Nielsen" userId="17579113-9562-4e3e-a39e-a8a13da93598" providerId="ADAL" clId="{18719718-2881-4E78-8BBD-388B5C9EF0EB}" dt="2024-03-12T09:35:13.852" v="891" actId="478"/>
          <ac:grpSpMkLst>
            <pc:docMk/>
            <pc:sldMk cId="606907530" sldId="263"/>
            <ac:grpSpMk id="55" creationId="{DE69D984-A968-6F17-C614-98BD274F0708}"/>
          </ac:grpSpMkLst>
        </pc:grpChg>
        <pc:grpChg chg="del mod">
          <ac:chgData name="Louise Wind Nielsen" userId="17579113-9562-4e3e-a39e-a8a13da93598" providerId="ADAL" clId="{18719718-2881-4E78-8BBD-388B5C9EF0EB}" dt="2024-03-12T09:35:13.852" v="891" actId="478"/>
          <ac:grpSpMkLst>
            <pc:docMk/>
            <pc:sldMk cId="606907530" sldId="263"/>
            <ac:grpSpMk id="56" creationId="{6F7B6C32-55E0-B77C-C074-B42BCD86010A}"/>
          </ac:grpSpMkLst>
        </pc:grpChg>
        <pc:grpChg chg="add mod">
          <ac:chgData name="Louise Wind Nielsen" userId="17579113-9562-4e3e-a39e-a8a13da93598" providerId="ADAL" clId="{18719718-2881-4E78-8BBD-388B5C9EF0EB}" dt="2024-03-12T09:38:56.853" v="927" actId="12788"/>
          <ac:grpSpMkLst>
            <pc:docMk/>
            <pc:sldMk cId="606907530" sldId="263"/>
            <ac:grpSpMk id="6153" creationId="{E338334D-7531-7B9F-AD91-EB86593BFA50}"/>
          </ac:grpSpMkLst>
        </pc:grpChg>
        <pc:grpChg chg="add mod">
          <ac:chgData name="Louise Wind Nielsen" userId="17579113-9562-4e3e-a39e-a8a13da93598" providerId="ADAL" clId="{18719718-2881-4E78-8BBD-388B5C9EF0EB}" dt="2024-03-12T09:38:56.853" v="927" actId="12788"/>
          <ac:grpSpMkLst>
            <pc:docMk/>
            <pc:sldMk cId="606907530" sldId="263"/>
            <ac:grpSpMk id="6162" creationId="{13BEB79C-E395-274A-C525-C98F4F227999}"/>
          </ac:grpSpMkLst>
        </pc:grpChg>
        <pc:grpChg chg="add mod">
          <ac:chgData name="Louise Wind Nielsen" userId="17579113-9562-4e3e-a39e-a8a13da93598" providerId="ADAL" clId="{18719718-2881-4E78-8BBD-388B5C9EF0EB}" dt="2024-03-12T09:38:56.853" v="927" actId="12788"/>
          <ac:grpSpMkLst>
            <pc:docMk/>
            <pc:sldMk cId="606907530" sldId="263"/>
            <ac:grpSpMk id="6167" creationId="{C372F5A8-4BCE-8AF0-C7F6-CA80B2EEA228}"/>
          </ac:grpSpMkLst>
        </pc:grpChg>
        <pc:picChg chg="add del mod">
          <ac:chgData name="Louise Wind Nielsen" userId="17579113-9562-4e3e-a39e-a8a13da93598" providerId="ADAL" clId="{18719718-2881-4E78-8BBD-388B5C9EF0EB}" dt="2024-03-12T09:26:33.628" v="764" actId="478"/>
          <ac:picMkLst>
            <pc:docMk/>
            <pc:sldMk cId="606907530" sldId="263"/>
            <ac:picMk id="2" creationId="{F1C60E72-4A36-3D2C-8F00-2144F50A9C44}"/>
          </ac:picMkLst>
        </pc:picChg>
        <pc:picChg chg="add del mod">
          <ac:chgData name="Louise Wind Nielsen" userId="17579113-9562-4e3e-a39e-a8a13da93598" providerId="ADAL" clId="{18719718-2881-4E78-8BBD-388B5C9EF0EB}" dt="2024-03-12T09:28:02.134" v="858" actId="478"/>
          <ac:picMkLst>
            <pc:docMk/>
            <pc:sldMk cId="606907530" sldId="263"/>
            <ac:picMk id="4" creationId="{670FA223-1E34-76F5-5FF8-3C78DC13A114}"/>
          </ac:picMkLst>
        </pc:picChg>
        <pc:picChg chg="del mod">
          <ac:chgData name="Louise Wind Nielsen" userId="17579113-9562-4e3e-a39e-a8a13da93598" providerId="ADAL" clId="{18719718-2881-4E78-8BBD-388B5C9EF0EB}" dt="2024-03-12T09:26:47.968" v="769" actId="478"/>
          <ac:picMkLst>
            <pc:docMk/>
            <pc:sldMk cId="606907530" sldId="263"/>
            <ac:picMk id="7" creationId="{665236D1-B00D-380D-9F9F-4346E2A2F154}"/>
          </ac:picMkLst>
        </pc:picChg>
        <pc:picChg chg="del mod">
          <ac:chgData name="Louise Wind Nielsen" userId="17579113-9562-4e3e-a39e-a8a13da93598" providerId="ADAL" clId="{18719718-2881-4E78-8BBD-388B5C9EF0EB}" dt="2024-03-12T09:26:38.779" v="766" actId="478"/>
          <ac:picMkLst>
            <pc:docMk/>
            <pc:sldMk cId="606907530" sldId="263"/>
            <ac:picMk id="10" creationId="{261F9154-525F-BB61-24D1-69546457326C}"/>
          </ac:picMkLst>
        </pc:picChg>
        <pc:picChg chg="del mod">
          <ac:chgData name="Louise Wind Nielsen" userId="17579113-9562-4e3e-a39e-a8a13da93598" providerId="ADAL" clId="{18719718-2881-4E78-8BBD-388B5C9EF0EB}" dt="2024-03-12T09:25:47.554" v="752" actId="478"/>
          <ac:picMkLst>
            <pc:docMk/>
            <pc:sldMk cId="606907530" sldId="263"/>
            <ac:picMk id="13" creationId="{ABD744F3-A961-1C14-1AC1-4812A6D8C269}"/>
          </ac:picMkLst>
        </pc:picChg>
        <pc:picChg chg="del mod">
          <ac:chgData name="Louise Wind Nielsen" userId="17579113-9562-4e3e-a39e-a8a13da93598" providerId="ADAL" clId="{18719718-2881-4E78-8BBD-388B5C9EF0EB}" dt="2024-03-12T09:25:51.527" v="754" actId="478"/>
          <ac:picMkLst>
            <pc:docMk/>
            <pc:sldMk cId="606907530" sldId="263"/>
            <ac:picMk id="16" creationId="{9F416F36-09EB-8FBF-A6BA-5F2BECFE8152}"/>
          </ac:picMkLst>
        </pc:picChg>
        <pc:picChg chg="del">
          <ac:chgData name="Louise Wind Nielsen" userId="17579113-9562-4e3e-a39e-a8a13da93598" providerId="ADAL" clId="{18719718-2881-4E78-8BBD-388B5C9EF0EB}" dt="2024-03-12T09:35:04.250" v="887" actId="478"/>
          <ac:picMkLst>
            <pc:docMk/>
            <pc:sldMk cId="606907530" sldId="263"/>
            <ac:picMk id="25" creationId="{01907352-2023-3B5D-C69E-6D77E36A9AC2}"/>
          </ac:picMkLst>
        </pc:picChg>
        <pc:picChg chg="del mod">
          <ac:chgData name="Louise Wind Nielsen" userId="17579113-9562-4e3e-a39e-a8a13da93598" providerId="ADAL" clId="{18719718-2881-4E78-8BBD-388B5C9EF0EB}" dt="2024-03-12T09:35:21.725" v="894" actId="478"/>
          <ac:picMkLst>
            <pc:docMk/>
            <pc:sldMk cId="606907530" sldId="263"/>
            <ac:picMk id="27" creationId="{BD17D5CE-C674-AAF4-E40D-BF94DA693CD5}"/>
          </ac:picMkLst>
        </pc:picChg>
        <pc:picChg chg="del mod">
          <ac:chgData name="Louise Wind Nielsen" userId="17579113-9562-4e3e-a39e-a8a13da93598" providerId="ADAL" clId="{18719718-2881-4E78-8BBD-388B5C9EF0EB}" dt="2024-03-12T09:35:22.616" v="895" actId="478"/>
          <ac:picMkLst>
            <pc:docMk/>
            <pc:sldMk cId="606907530" sldId="263"/>
            <ac:picMk id="29" creationId="{F1BD33D3-6EC4-CAD0-9213-448C10153D74}"/>
          </ac:picMkLst>
        </pc:picChg>
        <pc:picChg chg="del mod">
          <ac:chgData name="Louise Wind Nielsen" userId="17579113-9562-4e3e-a39e-a8a13da93598" providerId="ADAL" clId="{18719718-2881-4E78-8BBD-388B5C9EF0EB}" dt="2024-03-12T09:35:23.202" v="896" actId="478"/>
          <ac:picMkLst>
            <pc:docMk/>
            <pc:sldMk cId="606907530" sldId="263"/>
            <ac:picMk id="31" creationId="{5B75D371-2815-0948-5B7E-5A22068A35A7}"/>
          </ac:picMkLst>
        </pc:picChg>
        <pc:picChg chg="del mod">
          <ac:chgData name="Louise Wind Nielsen" userId="17579113-9562-4e3e-a39e-a8a13da93598" providerId="ADAL" clId="{18719718-2881-4E78-8BBD-388B5C9EF0EB}" dt="2024-03-12T09:35:23.646" v="897" actId="478"/>
          <ac:picMkLst>
            <pc:docMk/>
            <pc:sldMk cId="606907530" sldId="263"/>
            <ac:picMk id="33" creationId="{D3C46180-FF4A-6021-6FA6-89315279D115}"/>
          </ac:picMkLst>
        </pc:picChg>
        <pc:picChg chg="del">
          <ac:chgData name="Louise Wind Nielsen" userId="17579113-9562-4e3e-a39e-a8a13da93598" providerId="ADAL" clId="{18719718-2881-4E78-8BBD-388B5C9EF0EB}" dt="2024-03-12T09:35:08.710" v="889" actId="478"/>
          <ac:picMkLst>
            <pc:docMk/>
            <pc:sldMk cId="606907530" sldId="263"/>
            <ac:picMk id="41" creationId="{00E8D2F9-3AD3-1BD9-BD70-43E4C7D058E5}"/>
          </ac:picMkLst>
        </pc:picChg>
        <pc:picChg chg="mod">
          <ac:chgData name="Louise Wind Nielsen" userId="17579113-9562-4e3e-a39e-a8a13da93598" providerId="ADAL" clId="{18719718-2881-4E78-8BBD-388B5C9EF0EB}" dt="2024-03-12T09:35:08.710" v="889" actId="478"/>
          <ac:picMkLst>
            <pc:docMk/>
            <pc:sldMk cId="606907530" sldId="263"/>
            <ac:picMk id="43" creationId="{1B7901C0-2D02-F3AC-A569-5D0BC39BBD25}"/>
          </ac:picMkLst>
        </pc:picChg>
        <pc:picChg chg="mod">
          <ac:chgData name="Louise Wind Nielsen" userId="17579113-9562-4e3e-a39e-a8a13da93598" providerId="ADAL" clId="{18719718-2881-4E78-8BBD-388B5C9EF0EB}" dt="2024-03-12T09:35:08.710" v="889" actId="478"/>
          <ac:picMkLst>
            <pc:docMk/>
            <pc:sldMk cId="606907530" sldId="263"/>
            <ac:picMk id="45" creationId="{39960693-9395-821D-F91B-39872467E8A1}"/>
          </ac:picMkLst>
        </pc:picChg>
        <pc:picChg chg="mod">
          <ac:chgData name="Louise Wind Nielsen" userId="17579113-9562-4e3e-a39e-a8a13da93598" providerId="ADAL" clId="{18719718-2881-4E78-8BBD-388B5C9EF0EB}" dt="2024-03-12T09:35:08.710" v="889" actId="478"/>
          <ac:picMkLst>
            <pc:docMk/>
            <pc:sldMk cId="606907530" sldId="263"/>
            <ac:picMk id="47" creationId="{78D20422-FD7D-2410-9AAA-7156EC54F393}"/>
          </ac:picMkLst>
        </pc:picChg>
        <pc:picChg chg="mod">
          <ac:chgData name="Louise Wind Nielsen" userId="17579113-9562-4e3e-a39e-a8a13da93598" providerId="ADAL" clId="{18719718-2881-4E78-8BBD-388B5C9EF0EB}" dt="2024-03-12T09:35:08.710" v="889" actId="478"/>
          <ac:picMkLst>
            <pc:docMk/>
            <pc:sldMk cId="606907530" sldId="263"/>
            <ac:picMk id="49" creationId="{A224AD82-B57D-D19F-B494-D5E432BA5A23}"/>
          </ac:picMkLst>
        </pc:picChg>
        <pc:picChg chg="del">
          <ac:chgData name="Louise Wind Nielsen" userId="17579113-9562-4e3e-a39e-a8a13da93598" providerId="ADAL" clId="{18719718-2881-4E78-8BBD-388B5C9EF0EB}" dt="2024-03-12T09:35:13.852" v="891" actId="478"/>
          <ac:picMkLst>
            <pc:docMk/>
            <pc:sldMk cId="606907530" sldId="263"/>
            <ac:picMk id="57" creationId="{6C1ECD5A-3020-1B1D-BBB9-83968C065610}"/>
          </ac:picMkLst>
        </pc:picChg>
        <pc:picChg chg="mod">
          <ac:chgData name="Louise Wind Nielsen" userId="17579113-9562-4e3e-a39e-a8a13da93598" providerId="ADAL" clId="{18719718-2881-4E78-8BBD-388B5C9EF0EB}" dt="2024-03-12T09:35:13.852" v="891" actId="478"/>
          <ac:picMkLst>
            <pc:docMk/>
            <pc:sldMk cId="606907530" sldId="263"/>
            <ac:picMk id="59" creationId="{6A365821-231E-127C-86FC-EF7C80E8F4F5}"/>
          </ac:picMkLst>
        </pc:picChg>
        <pc:picChg chg="mod">
          <ac:chgData name="Louise Wind Nielsen" userId="17579113-9562-4e3e-a39e-a8a13da93598" providerId="ADAL" clId="{18719718-2881-4E78-8BBD-388B5C9EF0EB}" dt="2024-03-12T09:35:13.852" v="891" actId="478"/>
          <ac:picMkLst>
            <pc:docMk/>
            <pc:sldMk cId="606907530" sldId="263"/>
            <ac:picMk id="61" creationId="{14ABF25E-F99A-D26C-7D17-6D6EA5BA848E}"/>
          </ac:picMkLst>
        </pc:picChg>
        <pc:picChg chg="mod">
          <ac:chgData name="Louise Wind Nielsen" userId="17579113-9562-4e3e-a39e-a8a13da93598" providerId="ADAL" clId="{18719718-2881-4E78-8BBD-388B5C9EF0EB}" dt="2024-03-12T09:35:13.852" v="891" actId="478"/>
          <ac:picMkLst>
            <pc:docMk/>
            <pc:sldMk cId="606907530" sldId="263"/>
            <ac:picMk id="63" creationId="{94714ADC-EFE6-3B9C-7A71-BF7DC8F5CC16}"/>
          </ac:picMkLst>
        </pc:picChg>
        <pc:picChg chg="mod">
          <ac:chgData name="Louise Wind Nielsen" userId="17579113-9562-4e3e-a39e-a8a13da93598" providerId="ADAL" clId="{18719718-2881-4E78-8BBD-388B5C9EF0EB}" dt="2024-03-12T09:35:13.852" v="891" actId="478"/>
          <ac:picMkLst>
            <pc:docMk/>
            <pc:sldMk cId="606907530" sldId="263"/>
            <ac:picMk id="6145" creationId="{72A88DC2-2682-7398-2B90-05E80BEBA0F6}"/>
          </ac:picMkLst>
        </pc:picChg>
        <pc:picChg chg="del mod">
          <ac:chgData name="Louise Wind Nielsen" userId="17579113-9562-4e3e-a39e-a8a13da93598" providerId="ADAL" clId="{18719718-2881-4E78-8BBD-388B5C9EF0EB}" dt="2024-03-12T09:26:54.904" v="772" actId="478"/>
          <ac:picMkLst>
            <pc:docMk/>
            <pc:sldMk cId="606907530" sldId="263"/>
            <ac:picMk id="6146" creationId="{AF4B978B-D168-C2D1-4282-BF399896089E}"/>
          </ac:picMkLst>
        </pc:picChg>
        <pc:picChg chg="add mod">
          <ac:chgData name="Louise Wind Nielsen" userId="17579113-9562-4e3e-a39e-a8a13da93598" providerId="ADAL" clId="{18719718-2881-4E78-8BBD-388B5C9EF0EB}" dt="2024-03-12T09:39:06.022" v="928" actId="12788"/>
          <ac:picMkLst>
            <pc:docMk/>
            <pc:sldMk cId="606907530" sldId="263"/>
            <ac:picMk id="6149" creationId="{7FD5C571-B4F7-6392-71CE-CAEDE53403EE}"/>
          </ac:picMkLst>
        </pc:picChg>
        <pc:picChg chg="add mod">
          <ac:chgData name="Louise Wind Nielsen" userId="17579113-9562-4e3e-a39e-a8a13da93598" providerId="ADAL" clId="{18719718-2881-4E78-8BBD-388B5C9EF0EB}" dt="2024-03-12T09:38:44.875" v="926" actId="12788"/>
          <ac:picMkLst>
            <pc:docMk/>
            <pc:sldMk cId="606907530" sldId="263"/>
            <ac:picMk id="6150" creationId="{8EC17C35-397F-5C34-6756-FBCE1EADB15F}"/>
          </ac:picMkLst>
        </pc:picChg>
        <pc:picChg chg="add mod">
          <ac:chgData name="Louise Wind Nielsen" userId="17579113-9562-4e3e-a39e-a8a13da93598" providerId="ADAL" clId="{18719718-2881-4E78-8BBD-388B5C9EF0EB}" dt="2024-03-12T09:38:39.766" v="925" actId="12788"/>
          <ac:picMkLst>
            <pc:docMk/>
            <pc:sldMk cId="606907530" sldId="263"/>
            <ac:picMk id="6151" creationId="{DF00113A-323B-A3E8-269F-3C835CA9D486}"/>
          </ac:picMkLst>
        </pc:picChg>
        <pc:picChg chg="add mod">
          <ac:chgData name="Louise Wind Nielsen" userId="17579113-9562-4e3e-a39e-a8a13da93598" providerId="ADAL" clId="{18719718-2881-4E78-8BBD-388B5C9EF0EB}" dt="2024-03-12T09:38:34.437" v="924" actId="12788"/>
          <ac:picMkLst>
            <pc:docMk/>
            <pc:sldMk cId="606907530" sldId="263"/>
            <ac:picMk id="6152" creationId="{892444A5-E812-2A86-051D-2F0EDB3EC378}"/>
          </ac:picMkLst>
        </pc:picChg>
        <pc:picChg chg="add mod">
          <ac:chgData name="Louise Wind Nielsen" userId="17579113-9562-4e3e-a39e-a8a13da93598" providerId="ADAL" clId="{18719718-2881-4E78-8BBD-388B5C9EF0EB}" dt="2024-03-12T09:39:06.022" v="928" actId="12788"/>
          <ac:picMkLst>
            <pc:docMk/>
            <pc:sldMk cId="606907530" sldId="263"/>
            <ac:picMk id="6158" creationId="{E741FA98-F6B8-5958-A9D8-264A3E34B769}"/>
          </ac:picMkLst>
        </pc:picChg>
        <pc:picChg chg="add mod">
          <ac:chgData name="Louise Wind Nielsen" userId="17579113-9562-4e3e-a39e-a8a13da93598" providerId="ADAL" clId="{18719718-2881-4E78-8BBD-388B5C9EF0EB}" dt="2024-03-12T09:38:44.875" v="926" actId="12788"/>
          <ac:picMkLst>
            <pc:docMk/>
            <pc:sldMk cId="606907530" sldId="263"/>
            <ac:picMk id="6159" creationId="{0573D99E-C935-1361-8A5A-75C4D203DD29}"/>
          </ac:picMkLst>
        </pc:picChg>
        <pc:picChg chg="add mod">
          <ac:chgData name="Louise Wind Nielsen" userId="17579113-9562-4e3e-a39e-a8a13da93598" providerId="ADAL" clId="{18719718-2881-4E78-8BBD-388B5C9EF0EB}" dt="2024-03-12T09:38:39.766" v="925" actId="12788"/>
          <ac:picMkLst>
            <pc:docMk/>
            <pc:sldMk cId="606907530" sldId="263"/>
            <ac:picMk id="6160" creationId="{962736B0-8276-DC2A-2B6F-6951FD53C6F5}"/>
          </ac:picMkLst>
        </pc:picChg>
        <pc:picChg chg="add mod">
          <ac:chgData name="Louise Wind Nielsen" userId="17579113-9562-4e3e-a39e-a8a13da93598" providerId="ADAL" clId="{18719718-2881-4E78-8BBD-388B5C9EF0EB}" dt="2024-03-12T09:38:34.437" v="924" actId="12788"/>
          <ac:picMkLst>
            <pc:docMk/>
            <pc:sldMk cId="606907530" sldId="263"/>
            <ac:picMk id="6161" creationId="{9AD43911-5D4B-3EDA-3874-CBB1D1AAC695}"/>
          </ac:picMkLst>
        </pc:picChg>
        <pc:picChg chg="add mod">
          <ac:chgData name="Louise Wind Nielsen" userId="17579113-9562-4e3e-a39e-a8a13da93598" providerId="ADAL" clId="{18719718-2881-4E78-8BBD-388B5C9EF0EB}" dt="2024-03-12T09:39:06.022" v="928" actId="12788"/>
          <ac:picMkLst>
            <pc:docMk/>
            <pc:sldMk cId="606907530" sldId="263"/>
            <ac:picMk id="6172" creationId="{FD649563-D39F-63A8-7151-7CC93C3E4341}"/>
          </ac:picMkLst>
        </pc:picChg>
        <pc:picChg chg="add mod">
          <ac:chgData name="Louise Wind Nielsen" userId="17579113-9562-4e3e-a39e-a8a13da93598" providerId="ADAL" clId="{18719718-2881-4E78-8BBD-388B5C9EF0EB}" dt="2024-03-12T09:38:44.875" v="926" actId="12788"/>
          <ac:picMkLst>
            <pc:docMk/>
            <pc:sldMk cId="606907530" sldId="263"/>
            <ac:picMk id="6173" creationId="{B4CF4CDD-C919-EA03-E286-23E29DDCF3BC}"/>
          </ac:picMkLst>
        </pc:picChg>
        <pc:picChg chg="add mod">
          <ac:chgData name="Louise Wind Nielsen" userId="17579113-9562-4e3e-a39e-a8a13da93598" providerId="ADAL" clId="{18719718-2881-4E78-8BBD-388B5C9EF0EB}" dt="2024-03-12T09:38:39.766" v="925" actId="12788"/>
          <ac:picMkLst>
            <pc:docMk/>
            <pc:sldMk cId="606907530" sldId="263"/>
            <ac:picMk id="6174" creationId="{1BADE71D-3CF7-73FC-4E7E-403D109C1968}"/>
          </ac:picMkLst>
        </pc:picChg>
        <pc:picChg chg="add mod">
          <ac:chgData name="Louise Wind Nielsen" userId="17579113-9562-4e3e-a39e-a8a13da93598" providerId="ADAL" clId="{18719718-2881-4E78-8BBD-388B5C9EF0EB}" dt="2024-03-12T09:38:34.437" v="924" actId="12788"/>
          <ac:picMkLst>
            <pc:docMk/>
            <pc:sldMk cId="606907530" sldId="263"/>
            <ac:picMk id="6175" creationId="{A63DF608-E7D1-7E40-5CAC-3E5C861AF951}"/>
          </ac:picMkLst>
        </pc:picChg>
        <pc:picChg chg="add mod">
          <ac:chgData name="Louise Wind Nielsen" userId="17579113-9562-4e3e-a39e-a8a13da93598" providerId="ADAL" clId="{18719718-2881-4E78-8BBD-388B5C9EF0EB}" dt="2024-03-12T09:39:06.022" v="928" actId="12788"/>
          <ac:picMkLst>
            <pc:docMk/>
            <pc:sldMk cId="606907530" sldId="263"/>
            <ac:picMk id="6176" creationId="{59D110E0-418A-AE7F-53B9-0C5371562B55}"/>
          </ac:picMkLst>
        </pc:picChg>
        <pc:picChg chg="add mod">
          <ac:chgData name="Louise Wind Nielsen" userId="17579113-9562-4e3e-a39e-a8a13da93598" providerId="ADAL" clId="{18719718-2881-4E78-8BBD-388B5C9EF0EB}" dt="2024-03-12T09:38:44.875" v="926" actId="12788"/>
          <ac:picMkLst>
            <pc:docMk/>
            <pc:sldMk cId="606907530" sldId="263"/>
            <ac:picMk id="6177" creationId="{99779E48-A54A-2F28-1AE7-23760CC94958}"/>
          </ac:picMkLst>
        </pc:picChg>
        <pc:picChg chg="add mod">
          <ac:chgData name="Louise Wind Nielsen" userId="17579113-9562-4e3e-a39e-a8a13da93598" providerId="ADAL" clId="{18719718-2881-4E78-8BBD-388B5C9EF0EB}" dt="2024-03-12T09:38:39.766" v="925" actId="12788"/>
          <ac:picMkLst>
            <pc:docMk/>
            <pc:sldMk cId="606907530" sldId="263"/>
            <ac:picMk id="6178" creationId="{58BD9B21-583C-BCFE-6673-AF7F753886D3}"/>
          </ac:picMkLst>
        </pc:picChg>
        <pc:picChg chg="add mod">
          <ac:chgData name="Louise Wind Nielsen" userId="17579113-9562-4e3e-a39e-a8a13da93598" providerId="ADAL" clId="{18719718-2881-4E78-8BBD-388B5C9EF0EB}" dt="2024-03-12T09:38:34.437" v="924" actId="12788"/>
          <ac:picMkLst>
            <pc:docMk/>
            <pc:sldMk cId="606907530" sldId="263"/>
            <ac:picMk id="6179" creationId="{04FF9BF7-23E6-6FD2-65D0-C9627E4FEFE8}"/>
          </ac:picMkLst>
        </pc:picChg>
      </pc:sldChg>
      <pc:sldChg chg="modSp mod setBg">
        <pc:chgData name="Louise Wind Nielsen" userId="17579113-9562-4e3e-a39e-a8a13da93598" providerId="ADAL" clId="{18719718-2881-4E78-8BBD-388B5C9EF0EB}" dt="2024-03-12T09:39:22.011" v="931" actId="1076"/>
        <pc:sldMkLst>
          <pc:docMk/>
          <pc:sldMk cId="437122870" sldId="264"/>
        </pc:sldMkLst>
        <pc:spChg chg="mod">
          <ac:chgData name="Louise Wind Nielsen" userId="17579113-9562-4e3e-a39e-a8a13da93598" providerId="ADAL" clId="{18719718-2881-4E78-8BBD-388B5C9EF0EB}" dt="2024-03-12T09:29:11.267" v="872" actId="207"/>
          <ac:spMkLst>
            <pc:docMk/>
            <pc:sldMk cId="437122870" sldId="264"/>
            <ac:spMk id="2" creationId="{62ED3A85-822E-087A-BA7F-DBA497AD3268}"/>
          </ac:spMkLst>
        </pc:spChg>
        <pc:spChg chg="mod">
          <ac:chgData name="Louise Wind Nielsen" userId="17579113-9562-4e3e-a39e-a8a13da93598" providerId="ADAL" clId="{18719718-2881-4E78-8BBD-388B5C9EF0EB}" dt="2024-03-12T09:29:13.631" v="873" actId="207"/>
          <ac:spMkLst>
            <pc:docMk/>
            <pc:sldMk cId="437122870" sldId="264"/>
            <ac:spMk id="6" creationId="{D16A6E83-EA7A-0C39-2C1D-2EA125D74BA6}"/>
          </ac:spMkLst>
        </pc:spChg>
        <pc:spChg chg="mod">
          <ac:chgData name="Louise Wind Nielsen" userId="17579113-9562-4e3e-a39e-a8a13da93598" providerId="ADAL" clId="{18719718-2881-4E78-8BBD-388B5C9EF0EB}" dt="2024-03-12T09:29:16.205" v="874" actId="207"/>
          <ac:spMkLst>
            <pc:docMk/>
            <pc:sldMk cId="437122870" sldId="264"/>
            <ac:spMk id="8" creationId="{2AFD03BB-0F02-86B4-16A1-EAF6C1542409}"/>
          </ac:spMkLst>
        </pc:spChg>
        <pc:picChg chg="mod">
          <ac:chgData name="Louise Wind Nielsen" userId="17579113-9562-4e3e-a39e-a8a13da93598" providerId="ADAL" clId="{18719718-2881-4E78-8BBD-388B5C9EF0EB}" dt="2024-03-12T09:39:22.011" v="931" actId="1076"/>
          <ac:picMkLst>
            <pc:docMk/>
            <pc:sldMk cId="437122870" sldId="264"/>
            <ac:picMk id="5" creationId="{A6059E0F-306E-C7D9-8FE9-A83E681C06EE}"/>
          </ac:picMkLst>
        </pc:picChg>
        <pc:picChg chg="mod">
          <ac:chgData name="Louise Wind Nielsen" userId="17579113-9562-4e3e-a39e-a8a13da93598" providerId="ADAL" clId="{18719718-2881-4E78-8BBD-388B5C9EF0EB}" dt="2024-03-12T09:39:18.222" v="929" actId="14100"/>
          <ac:picMkLst>
            <pc:docMk/>
            <pc:sldMk cId="437122870" sldId="264"/>
            <ac:picMk id="7" creationId="{A2F7F62D-C859-1900-FE69-9DA7D58E9146}"/>
          </ac:picMkLst>
        </pc:picChg>
      </pc:sldChg>
      <pc:sldChg chg="addSp delSp modSp mod setBg">
        <pc:chgData name="Louise Wind Nielsen" userId="17579113-9562-4e3e-a39e-a8a13da93598" providerId="ADAL" clId="{18719718-2881-4E78-8BBD-388B5C9EF0EB}" dt="2024-03-12T09:40:10.936" v="965" actId="20577"/>
        <pc:sldMkLst>
          <pc:docMk/>
          <pc:sldMk cId="1905408103" sldId="265"/>
        </pc:sldMkLst>
        <pc:spChg chg="add del mod">
          <ac:chgData name="Louise Wind Nielsen" userId="17579113-9562-4e3e-a39e-a8a13da93598" providerId="ADAL" clId="{18719718-2881-4E78-8BBD-388B5C9EF0EB}" dt="2024-03-12T09:40:10.936" v="965" actId="20577"/>
          <ac:spMkLst>
            <pc:docMk/>
            <pc:sldMk cId="1905408103" sldId="265"/>
            <ac:spMk id="2" creationId="{62ED3A85-822E-087A-BA7F-DBA497AD3268}"/>
          </ac:spMkLst>
        </pc:spChg>
        <pc:picChg chg="del">
          <ac:chgData name="Louise Wind Nielsen" userId="17579113-9562-4e3e-a39e-a8a13da93598" providerId="ADAL" clId="{18719718-2881-4E78-8BBD-388B5C9EF0EB}" dt="2024-03-12T09:29:58.595" v="879" actId="478"/>
          <ac:picMkLst>
            <pc:docMk/>
            <pc:sldMk cId="1905408103" sldId="265"/>
            <ac:picMk id="3" creationId="{DB0C94DB-AC57-AC21-16A4-8F15AFD379FF}"/>
          </ac:picMkLst>
        </pc:picChg>
        <pc:picChg chg="add del mod">
          <ac:chgData name="Louise Wind Nielsen" userId="17579113-9562-4e3e-a39e-a8a13da93598" providerId="ADAL" clId="{18719718-2881-4E78-8BBD-388B5C9EF0EB}" dt="2024-03-12T09:32:07.738" v="886" actId="478"/>
          <ac:picMkLst>
            <pc:docMk/>
            <pc:sldMk cId="1905408103" sldId="265"/>
            <ac:picMk id="5" creationId="{C614FE26-4A3E-1B25-9AD1-CBA29EBB66EA}"/>
          </ac:picMkLst>
        </pc:picChg>
        <pc:picChg chg="add mod">
          <ac:chgData name="Louise Wind Nielsen" userId="17579113-9562-4e3e-a39e-a8a13da93598" providerId="ADAL" clId="{18719718-2881-4E78-8BBD-388B5C9EF0EB}" dt="2024-03-12T09:30:10.157" v="884" actId="1076"/>
          <ac:picMkLst>
            <pc:docMk/>
            <pc:sldMk cId="1905408103" sldId="265"/>
            <ac:picMk id="6" creationId="{61204D33-A71B-2275-CAAA-28D9C79B2987}"/>
          </ac:picMkLst>
        </pc:picChg>
      </pc:sldChg>
      <pc:sldChg chg="modSp new mod ord setBg">
        <pc:chgData name="Louise Wind Nielsen" userId="17579113-9562-4e3e-a39e-a8a13da93598" providerId="ADAL" clId="{18719718-2881-4E78-8BBD-388B5C9EF0EB}" dt="2024-03-12T08:33:13.784" v="662" actId="20577"/>
        <pc:sldMkLst>
          <pc:docMk/>
          <pc:sldMk cId="315819187" sldId="266"/>
        </pc:sldMkLst>
        <pc:spChg chg="mod">
          <ac:chgData name="Louise Wind Nielsen" userId="17579113-9562-4e3e-a39e-a8a13da93598" providerId="ADAL" clId="{18719718-2881-4E78-8BBD-388B5C9EF0EB}" dt="2024-03-12T08:32:42.280" v="604" actId="207"/>
          <ac:spMkLst>
            <pc:docMk/>
            <pc:sldMk cId="315819187" sldId="266"/>
            <ac:spMk id="2" creationId="{1087F474-875D-66E1-2E05-11E37BA6FB80}"/>
          </ac:spMkLst>
        </pc:spChg>
        <pc:spChg chg="mod">
          <ac:chgData name="Louise Wind Nielsen" userId="17579113-9562-4e3e-a39e-a8a13da93598" providerId="ADAL" clId="{18719718-2881-4E78-8BBD-388B5C9EF0EB}" dt="2024-03-12T08:33:13.784" v="662" actId="20577"/>
          <ac:spMkLst>
            <pc:docMk/>
            <pc:sldMk cId="315819187" sldId="266"/>
            <ac:spMk id="3" creationId="{32CB7820-4112-BD33-5A75-F99AE86F0E6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79CBF97E-75BE-4902-B54A-8B0EF1EF69CD}" type="datetimeFigureOut">
              <a:rPr lang="da-DK" smtClean="0"/>
              <a:t>11-03-2024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1287800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79CBF97E-75BE-4902-B54A-8B0EF1EF69CD}" type="datetimeFigureOut">
              <a:rPr lang="da-DK" smtClean="0"/>
              <a:t>11-03-2024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1296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79CBF97E-75BE-4902-B54A-8B0EF1EF69CD}" type="datetimeFigureOut">
              <a:rPr lang="da-DK" smtClean="0"/>
              <a:t>11-03-2024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424931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79CBF97E-75BE-4902-B54A-8B0EF1EF69CD}" type="datetimeFigureOut">
              <a:rPr lang="da-DK" smtClean="0"/>
              <a:t>11-03-2024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294995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79CBF97E-75BE-4902-B54A-8B0EF1EF69CD}" type="datetimeFigureOut">
              <a:rPr lang="da-DK" smtClean="0"/>
              <a:t>11-03-2024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365584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79CBF97E-75BE-4902-B54A-8B0EF1EF69CD}" type="datetimeFigureOut">
              <a:rPr lang="da-DK" smtClean="0"/>
              <a:t>11-03-2024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285286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79CBF97E-75BE-4902-B54A-8B0EF1EF69CD}" type="datetimeFigureOut">
              <a:rPr lang="da-DK" smtClean="0"/>
              <a:t>11-03-2024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339355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79CBF97E-75BE-4902-B54A-8B0EF1EF69CD}" type="datetimeFigureOut">
              <a:rPr lang="da-DK" smtClean="0"/>
              <a:t>11-03-2024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3007138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BF97E-75BE-4902-B54A-8B0EF1EF69CD}" type="datetimeFigureOut">
              <a:rPr lang="da-DK" smtClean="0"/>
              <a:t>11-03-2024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3440105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79CBF97E-75BE-4902-B54A-8B0EF1EF69CD}" type="datetimeFigureOut">
              <a:rPr lang="da-DK" smtClean="0"/>
              <a:t>11-03-2024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3786443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79CBF97E-75BE-4902-B54A-8B0EF1EF69CD}" type="datetimeFigureOut">
              <a:rPr lang="da-DK" smtClean="0"/>
              <a:t>11-03-2024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AE522D0-2D73-4842-BDE0-620BE3D507A3}" type="slidenum">
              <a:rPr lang="da-DK" smtClean="0"/>
              <a:t>‹nr.›</a:t>
            </a:fld>
            <a:endParaRPr lang="da-DK"/>
          </a:p>
        </p:txBody>
      </p:sp>
    </p:spTree>
    <p:extLst>
      <p:ext uri="{BB962C8B-B14F-4D97-AF65-F5344CB8AC3E}">
        <p14:creationId xmlns:p14="http://schemas.microsoft.com/office/powerpoint/2010/main" val="2908075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9CBF97E-75BE-4902-B54A-8B0EF1EF69CD}" type="datetimeFigureOut">
              <a:rPr lang="da-DK" smtClean="0"/>
              <a:t>11-03-2024</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AE522D0-2D73-4842-BDE0-620BE3D507A3}" type="slidenum">
              <a:rPr lang="da-DK" smtClean="0"/>
              <a:t>‹nr.›</a:t>
            </a:fld>
            <a:endParaRPr lang="da-DK"/>
          </a:p>
        </p:txBody>
      </p:sp>
    </p:spTree>
    <p:extLst>
      <p:ext uri="{BB962C8B-B14F-4D97-AF65-F5344CB8AC3E}">
        <p14:creationId xmlns:p14="http://schemas.microsoft.com/office/powerpoint/2010/main" val="3835055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5E6">
            <a:alpha val="49804"/>
          </a:srgb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7F474-875D-66E1-2E05-11E37BA6FB80}"/>
              </a:ext>
            </a:extLst>
          </p:cNvPr>
          <p:cNvSpPr>
            <a:spLocks noGrp="1"/>
          </p:cNvSpPr>
          <p:nvPr>
            <p:ph type="title"/>
          </p:nvPr>
        </p:nvSpPr>
        <p:spPr/>
        <p:txBody>
          <a:bodyPr/>
          <a:lstStyle/>
          <a:p>
            <a:r>
              <a:rPr lang="da-DK" dirty="0">
                <a:solidFill>
                  <a:srgbClr val="4B5FC8"/>
                </a:solidFill>
              </a:rPr>
              <a:t>Introduktion</a:t>
            </a:r>
          </a:p>
        </p:txBody>
      </p:sp>
      <p:sp>
        <p:nvSpPr>
          <p:cNvPr id="3" name="Pladsholder til indhold 2">
            <a:extLst>
              <a:ext uri="{FF2B5EF4-FFF2-40B4-BE49-F238E27FC236}">
                <a16:creationId xmlns:a16="http://schemas.microsoft.com/office/drawing/2014/main" id="{32CB7820-4112-BD33-5A75-F99AE86F0E68}"/>
              </a:ext>
            </a:extLst>
          </p:cNvPr>
          <p:cNvSpPr>
            <a:spLocks noGrp="1"/>
          </p:cNvSpPr>
          <p:nvPr>
            <p:ph idx="1"/>
          </p:nvPr>
        </p:nvSpPr>
        <p:spPr/>
        <p:txBody>
          <a:bodyPr/>
          <a:lstStyle/>
          <a:p>
            <a:r>
              <a:rPr lang="da-DK" dirty="0">
                <a:solidFill>
                  <a:srgbClr val="3C4187"/>
                </a:solidFill>
              </a:rPr>
              <a:t>Udfyld oplysningerne i nedenstående folder i det omfang, det er muligt. </a:t>
            </a:r>
          </a:p>
          <a:p>
            <a:r>
              <a:rPr lang="da-DK" dirty="0">
                <a:solidFill>
                  <a:srgbClr val="3C4187"/>
                </a:solidFill>
              </a:rPr>
              <a:t>Slet det som I ikke kan eller som ikke er relevant for jer. </a:t>
            </a:r>
          </a:p>
          <a:p>
            <a:r>
              <a:rPr lang="da-DK" dirty="0">
                <a:solidFill>
                  <a:srgbClr val="3C4187"/>
                </a:solidFill>
              </a:rPr>
              <a:t>Slet herefter første slide. </a:t>
            </a:r>
          </a:p>
          <a:p>
            <a:r>
              <a:rPr lang="da-DK" dirty="0">
                <a:solidFill>
                  <a:srgbClr val="3C4187"/>
                </a:solidFill>
              </a:rPr>
              <a:t>Gem som pdf og send til den unge nyansatte og/eller print og udlever på første arbejdsdag. </a:t>
            </a:r>
          </a:p>
        </p:txBody>
      </p:sp>
    </p:spTree>
    <p:extLst>
      <p:ext uri="{BB962C8B-B14F-4D97-AF65-F5344CB8AC3E}">
        <p14:creationId xmlns:p14="http://schemas.microsoft.com/office/powerpoint/2010/main" val="315819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B5FC8"/>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0CCA42E9-CBCB-546C-6496-EE641D0F12F5}"/>
              </a:ext>
            </a:extLst>
          </p:cNvPr>
          <p:cNvSpPr/>
          <p:nvPr/>
        </p:nvSpPr>
        <p:spPr>
          <a:xfrm>
            <a:off x="-571500" y="8483600"/>
            <a:ext cx="8356600" cy="16002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62ED3A85-822E-087A-BA7F-DBA497AD3268}"/>
              </a:ext>
            </a:extLst>
          </p:cNvPr>
          <p:cNvSpPr txBox="1"/>
          <p:nvPr/>
        </p:nvSpPr>
        <p:spPr>
          <a:xfrm>
            <a:off x="583623" y="1550564"/>
            <a:ext cx="5690754" cy="6309420"/>
          </a:xfrm>
          <a:prstGeom prst="rect">
            <a:avLst/>
          </a:prstGeom>
          <a:noFill/>
        </p:spPr>
        <p:txBody>
          <a:bodyPr wrap="square" numCol="1" spcCol="360000" rtlCol="0">
            <a:spAutoFit/>
          </a:bodyPr>
          <a:lstStyle/>
          <a:p>
            <a:r>
              <a:rPr lang="da-DK" sz="2800" b="1" dirty="0">
                <a:solidFill>
                  <a:schemeClr val="bg1"/>
                </a:solidFill>
                <a:latin typeface="Aptos Display" panose="020B0004020202020204" pitchFamily="34" charset="0"/>
              </a:rPr>
              <a:t>VORES KONTORER</a:t>
            </a:r>
            <a:endParaRPr lang="da-DK" sz="2800" dirty="0">
              <a:solidFill>
                <a:schemeClr val="bg1"/>
              </a:solidFill>
              <a:latin typeface="Aptos Display" panose="020B0004020202020204" pitchFamily="34" charset="0"/>
            </a:endParaRPr>
          </a:p>
          <a:p>
            <a:endParaRPr lang="da-DK" sz="2800" dirty="0">
              <a:solidFill>
                <a:schemeClr val="bg1"/>
              </a:solidFill>
              <a:latin typeface="Aptos Display" panose="020B0004020202020204" pitchFamily="34" charset="0"/>
            </a:endParaRPr>
          </a:p>
          <a:p>
            <a:endParaRPr lang="da-DK" sz="2800" dirty="0">
              <a:solidFill>
                <a:schemeClr val="bg1"/>
              </a:solidFill>
              <a:latin typeface="Aptos Display" panose="020B0004020202020204" pitchFamily="34" charset="0"/>
            </a:endParaRPr>
          </a:p>
          <a:p>
            <a:r>
              <a:rPr lang="da-DK" sz="2000" b="1" dirty="0">
                <a:solidFill>
                  <a:schemeClr val="bg1"/>
                </a:solidFill>
                <a:latin typeface="Aptos Display" panose="020B0004020202020204" pitchFamily="34" charset="0"/>
              </a:rPr>
              <a:t>[Lokation 1]</a:t>
            </a:r>
            <a:endParaRPr lang="da-DK" sz="2000" dirty="0">
              <a:solidFill>
                <a:schemeClr val="bg1"/>
              </a:solidFill>
              <a:latin typeface="Aptos Display" panose="020B0004020202020204" pitchFamily="34" charset="0"/>
            </a:endParaRPr>
          </a:p>
          <a:p>
            <a:r>
              <a:rPr lang="da-DK" sz="2000" dirty="0">
                <a:solidFill>
                  <a:schemeClr val="bg1"/>
                </a:solidFill>
                <a:latin typeface="Aptos Display" panose="020B0004020202020204" pitchFamily="34" charset="0"/>
              </a:rPr>
              <a:t>Adresse </a:t>
            </a:r>
            <a:r>
              <a:rPr lang="da-DK" sz="2000" dirty="0" err="1">
                <a:solidFill>
                  <a:schemeClr val="bg1"/>
                </a:solidFill>
                <a:latin typeface="Aptos Display" panose="020B0004020202020204" pitchFamily="34" charset="0"/>
              </a:rPr>
              <a:t>adresse</a:t>
            </a:r>
            <a:r>
              <a:rPr lang="da-DK" sz="2000" dirty="0">
                <a:solidFill>
                  <a:schemeClr val="bg1"/>
                </a:solidFill>
                <a:latin typeface="Aptos Display" panose="020B0004020202020204" pitchFamily="34" charset="0"/>
              </a:rPr>
              <a:t>, 21</a:t>
            </a:r>
          </a:p>
          <a:p>
            <a:r>
              <a:rPr lang="da-DK" sz="2000" dirty="0">
                <a:solidFill>
                  <a:schemeClr val="bg1"/>
                </a:solidFill>
                <a:latin typeface="Aptos Display" panose="020B0004020202020204" pitchFamily="34" charset="0"/>
              </a:rPr>
              <a:t>2879 By </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1" dirty="0">
                <a:solidFill>
                  <a:schemeClr val="bg1"/>
                </a:solidFill>
                <a:latin typeface="Aptos Display" panose="020B0004020202020204" pitchFamily="34" charset="0"/>
              </a:rPr>
              <a:t>[Lokation 2]</a:t>
            </a:r>
            <a:endParaRPr lang="da-DK" sz="2000" dirty="0">
              <a:solidFill>
                <a:schemeClr val="bg1"/>
              </a:solidFill>
              <a:latin typeface="Aptos Display" panose="020B0004020202020204" pitchFamily="34" charset="0"/>
            </a:endParaRPr>
          </a:p>
          <a:p>
            <a:r>
              <a:rPr lang="da-DK" sz="2000" dirty="0">
                <a:solidFill>
                  <a:schemeClr val="bg1"/>
                </a:solidFill>
                <a:latin typeface="Aptos Display" panose="020B0004020202020204" pitchFamily="34" charset="0"/>
              </a:rPr>
              <a:t>Adresse </a:t>
            </a:r>
            <a:r>
              <a:rPr lang="da-DK" sz="2000" dirty="0" err="1">
                <a:solidFill>
                  <a:schemeClr val="bg1"/>
                </a:solidFill>
                <a:latin typeface="Aptos Display" panose="020B0004020202020204" pitchFamily="34" charset="0"/>
              </a:rPr>
              <a:t>adresse</a:t>
            </a:r>
            <a:r>
              <a:rPr lang="da-DK" sz="2000" dirty="0">
                <a:solidFill>
                  <a:schemeClr val="bg1"/>
                </a:solidFill>
                <a:latin typeface="Aptos Display" panose="020B0004020202020204" pitchFamily="34" charset="0"/>
              </a:rPr>
              <a:t>, 21</a:t>
            </a:r>
          </a:p>
          <a:p>
            <a:r>
              <a:rPr lang="da-DK" sz="2000" dirty="0">
                <a:solidFill>
                  <a:schemeClr val="bg1"/>
                </a:solidFill>
                <a:latin typeface="Aptos Display" panose="020B0004020202020204" pitchFamily="34" charset="0"/>
              </a:rPr>
              <a:t>2879 By </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1" dirty="0">
                <a:solidFill>
                  <a:schemeClr val="bg1"/>
                </a:solidFill>
                <a:latin typeface="Aptos Display" panose="020B0004020202020204" pitchFamily="34" charset="0"/>
              </a:rPr>
              <a:t>[Lokation 3]</a:t>
            </a:r>
            <a:endParaRPr lang="da-DK" sz="2000" dirty="0">
              <a:solidFill>
                <a:schemeClr val="bg1"/>
              </a:solidFill>
              <a:latin typeface="Aptos Display" panose="020B0004020202020204" pitchFamily="34" charset="0"/>
            </a:endParaRPr>
          </a:p>
          <a:p>
            <a:r>
              <a:rPr lang="da-DK" sz="2000" dirty="0">
                <a:solidFill>
                  <a:schemeClr val="bg1"/>
                </a:solidFill>
                <a:latin typeface="Aptos Display" panose="020B0004020202020204" pitchFamily="34" charset="0"/>
              </a:rPr>
              <a:t>Adresse </a:t>
            </a:r>
            <a:r>
              <a:rPr lang="da-DK" sz="2000" dirty="0" err="1">
                <a:solidFill>
                  <a:schemeClr val="bg1"/>
                </a:solidFill>
                <a:latin typeface="Aptos Display" panose="020B0004020202020204" pitchFamily="34" charset="0"/>
              </a:rPr>
              <a:t>adresse</a:t>
            </a:r>
            <a:r>
              <a:rPr lang="da-DK" sz="2000" dirty="0">
                <a:solidFill>
                  <a:schemeClr val="bg1"/>
                </a:solidFill>
                <a:latin typeface="Aptos Display" panose="020B0004020202020204" pitchFamily="34" charset="0"/>
              </a:rPr>
              <a:t>, 21</a:t>
            </a:r>
          </a:p>
          <a:p>
            <a:r>
              <a:rPr lang="da-DK" sz="2000" dirty="0">
                <a:solidFill>
                  <a:schemeClr val="bg1"/>
                </a:solidFill>
                <a:latin typeface="Aptos Display" panose="020B0004020202020204" pitchFamily="34" charset="0"/>
              </a:rPr>
              <a:t>2879 By </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1" dirty="0">
                <a:solidFill>
                  <a:schemeClr val="bg1"/>
                </a:solidFill>
                <a:latin typeface="Aptos Display" panose="020B0004020202020204" pitchFamily="34" charset="0"/>
              </a:rPr>
              <a:t>[Lokation 4]</a:t>
            </a:r>
            <a:endParaRPr lang="da-DK" sz="2000" dirty="0">
              <a:solidFill>
                <a:schemeClr val="bg1"/>
              </a:solidFill>
              <a:latin typeface="Aptos Display" panose="020B0004020202020204" pitchFamily="34" charset="0"/>
            </a:endParaRPr>
          </a:p>
          <a:p>
            <a:r>
              <a:rPr lang="da-DK" sz="2000" dirty="0">
                <a:solidFill>
                  <a:schemeClr val="bg1"/>
                </a:solidFill>
                <a:latin typeface="Aptos Display" panose="020B0004020202020204" pitchFamily="34" charset="0"/>
              </a:rPr>
              <a:t>Adresse </a:t>
            </a:r>
            <a:r>
              <a:rPr lang="da-DK" sz="2000" dirty="0" err="1">
                <a:solidFill>
                  <a:schemeClr val="bg1"/>
                </a:solidFill>
                <a:latin typeface="Aptos Display" panose="020B0004020202020204" pitchFamily="34" charset="0"/>
              </a:rPr>
              <a:t>adresse</a:t>
            </a:r>
            <a:r>
              <a:rPr lang="da-DK" sz="2000" dirty="0">
                <a:solidFill>
                  <a:schemeClr val="bg1"/>
                </a:solidFill>
                <a:latin typeface="Aptos Display" panose="020B0004020202020204" pitchFamily="34" charset="0"/>
              </a:rPr>
              <a:t>, 21</a:t>
            </a:r>
          </a:p>
          <a:p>
            <a:r>
              <a:rPr lang="da-DK" sz="2000" dirty="0">
                <a:solidFill>
                  <a:schemeClr val="bg1"/>
                </a:solidFill>
                <a:latin typeface="Aptos Display" panose="020B0004020202020204" pitchFamily="34" charset="0"/>
              </a:rPr>
              <a:t>2879 By </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p:txBody>
      </p:sp>
      <p:pic>
        <p:nvPicPr>
          <p:cNvPr id="6" name="Billede 5" descr="Et billede, der indeholder Font/skrifttype, Grafik, typografi, grafisk design&#10;&#10;Automatisk genereret beskrivelse">
            <a:extLst>
              <a:ext uri="{FF2B5EF4-FFF2-40B4-BE49-F238E27FC236}">
                <a16:creationId xmlns:a16="http://schemas.microsoft.com/office/drawing/2014/main" id="{61204D33-A71B-2275-CAAA-28D9C79B29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6800" y="8968204"/>
            <a:ext cx="3176294" cy="630991"/>
          </a:xfrm>
          <a:prstGeom prst="rect">
            <a:avLst/>
          </a:prstGeom>
        </p:spPr>
      </p:pic>
    </p:spTree>
    <p:extLst>
      <p:ext uri="{BB962C8B-B14F-4D97-AF65-F5344CB8AC3E}">
        <p14:creationId xmlns:p14="http://schemas.microsoft.com/office/powerpoint/2010/main" val="190540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sp>
        <p:nvSpPr>
          <p:cNvPr id="7" name="Tekstfelt 6">
            <a:extLst>
              <a:ext uri="{FF2B5EF4-FFF2-40B4-BE49-F238E27FC236}">
                <a16:creationId xmlns:a16="http://schemas.microsoft.com/office/drawing/2014/main" id="{2A384FCF-3094-8222-A377-AA357093A295}"/>
              </a:ext>
            </a:extLst>
          </p:cNvPr>
          <p:cNvSpPr txBox="1"/>
          <p:nvPr/>
        </p:nvSpPr>
        <p:spPr>
          <a:xfrm>
            <a:off x="319237" y="3732546"/>
            <a:ext cx="4951263" cy="1887889"/>
          </a:xfrm>
          <a:prstGeom prst="rect">
            <a:avLst/>
          </a:prstGeom>
          <a:noFill/>
        </p:spPr>
        <p:txBody>
          <a:bodyPr wrap="square" rtlCol="0" anchor="b">
            <a:spAutoFit/>
          </a:bodyPr>
          <a:lstStyle/>
          <a:p>
            <a:pPr>
              <a:lnSpc>
                <a:spcPct val="80000"/>
              </a:lnSpc>
            </a:pPr>
            <a:r>
              <a:rPr lang="da-DK" sz="4800" b="1" dirty="0">
                <a:solidFill>
                  <a:srgbClr val="4B5FC8"/>
                </a:solidFill>
                <a:latin typeface="Aptos Display" panose="020B0004020202020204" pitchFamily="34" charset="0"/>
              </a:rPr>
              <a:t>Velkommen til </a:t>
            </a:r>
            <a:r>
              <a:rPr lang="da-DK" sz="4800" dirty="0">
                <a:solidFill>
                  <a:srgbClr val="4B5FC8"/>
                </a:solidFill>
                <a:latin typeface="Aptos Display" panose="020B0004020202020204" pitchFamily="34" charset="0"/>
              </a:rPr>
              <a:t>[arbejdspladsens navn]</a:t>
            </a:r>
          </a:p>
        </p:txBody>
      </p:sp>
      <p:pic>
        <p:nvPicPr>
          <p:cNvPr id="3" name="Billede 2" descr="Et billede, der indeholder Font/skrifttype, Grafik, typografi, grafisk design&#10;&#10;Automatisk genereret beskrivelse">
            <a:extLst>
              <a:ext uri="{FF2B5EF4-FFF2-40B4-BE49-F238E27FC236}">
                <a16:creationId xmlns:a16="http://schemas.microsoft.com/office/drawing/2014/main" id="{9CC2BB1E-74C4-F25A-7D69-5005D38F5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237" y="860351"/>
            <a:ext cx="3176294" cy="630991"/>
          </a:xfrm>
          <a:prstGeom prst="rect">
            <a:avLst/>
          </a:prstGeom>
        </p:spPr>
      </p:pic>
      <p:pic>
        <p:nvPicPr>
          <p:cNvPr id="5" name="Picture 16" descr="A black background with a blue line&#10;&#10;Description automatically generated">
            <a:extLst>
              <a:ext uri="{FF2B5EF4-FFF2-40B4-BE49-F238E27FC236}">
                <a16:creationId xmlns:a16="http://schemas.microsoft.com/office/drawing/2014/main" id="{F8F56C87-93AC-E6A1-0479-3BACC9B3F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3454"/>
            <a:ext cx="6858000" cy="1555716"/>
          </a:xfrm>
          <a:prstGeom prst="rect">
            <a:avLst/>
          </a:prstGeom>
        </p:spPr>
      </p:pic>
    </p:spTree>
    <p:extLst>
      <p:ext uri="{BB962C8B-B14F-4D97-AF65-F5344CB8AC3E}">
        <p14:creationId xmlns:p14="http://schemas.microsoft.com/office/powerpoint/2010/main" val="427225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AF659E4-5A49-826A-1F8E-9F435FC989E5}"/>
              </a:ext>
            </a:extLst>
          </p:cNvPr>
          <p:cNvSpPr/>
          <p:nvPr/>
        </p:nvSpPr>
        <p:spPr>
          <a:xfrm>
            <a:off x="0" y="-647700"/>
            <a:ext cx="4927599" cy="10896600"/>
          </a:xfrm>
          <a:prstGeom prst="rect">
            <a:avLst/>
          </a:prstGeom>
          <a:solidFill>
            <a:srgbClr val="4B5FC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62ED3A85-822E-087A-BA7F-DBA497AD3268}"/>
              </a:ext>
            </a:extLst>
          </p:cNvPr>
          <p:cNvSpPr txBox="1"/>
          <p:nvPr/>
        </p:nvSpPr>
        <p:spPr>
          <a:xfrm>
            <a:off x="519546" y="836117"/>
            <a:ext cx="2909454" cy="7694414"/>
          </a:xfrm>
          <a:prstGeom prst="rect">
            <a:avLst/>
          </a:prstGeom>
          <a:noFill/>
        </p:spPr>
        <p:txBody>
          <a:bodyPr wrap="square" rtlCol="0">
            <a:spAutoFit/>
          </a:bodyPr>
          <a:lstStyle/>
          <a:p>
            <a:r>
              <a:rPr lang="da-DK" sz="2800" b="1" dirty="0">
                <a:solidFill>
                  <a:schemeClr val="bg1"/>
                </a:solidFill>
                <a:latin typeface="Arial" panose="020B0604020202020204" pitchFamily="34" charset="0"/>
                <a:cs typeface="Arial" panose="020B0604020202020204" pitchFamily="34" charset="0"/>
              </a:rPr>
              <a:t>Praktiske </a:t>
            </a:r>
          </a:p>
          <a:p>
            <a:r>
              <a:rPr lang="da-DK" sz="2800" b="1" dirty="0">
                <a:solidFill>
                  <a:schemeClr val="bg1"/>
                </a:solidFill>
                <a:latin typeface="Arial" panose="020B0604020202020204" pitchFamily="34" charset="0"/>
                <a:cs typeface="Arial" panose="020B0604020202020204" pitchFamily="34" charset="0"/>
              </a:rPr>
              <a:t>informationer</a:t>
            </a:r>
          </a:p>
          <a:p>
            <a:endParaRPr lang="da-DK"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Din mailadresse</a:t>
            </a:r>
          </a:p>
          <a:p>
            <a:r>
              <a:rPr lang="da-DK" sz="1400" i="1" dirty="0">
                <a:solidFill>
                  <a:schemeClr val="bg1"/>
                </a:solidFill>
                <a:latin typeface="Arial" panose="020B0604020202020204" pitchFamily="34" charset="0"/>
                <a:cs typeface="Arial" panose="020B0604020202020204" pitchFamily="34" charset="0"/>
              </a:rPr>
              <a:t>[Indsæt mailadresse]</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Dit telefonnummer</a:t>
            </a:r>
          </a:p>
          <a:p>
            <a:r>
              <a:rPr lang="da-DK" sz="1400" i="1" dirty="0">
                <a:solidFill>
                  <a:schemeClr val="bg1">
                    <a:lumMod val="95000"/>
                  </a:schemeClr>
                </a:solidFill>
                <a:latin typeface="Arial" panose="020B0604020202020204" pitchFamily="34" charset="0"/>
                <a:cs typeface="Arial" panose="020B0604020202020204" pitchFamily="34" charset="0"/>
              </a:rPr>
              <a:t>[Indsæt telefonnummer]</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Din nærmeste leder</a:t>
            </a:r>
          </a:p>
          <a:p>
            <a:r>
              <a:rPr lang="da-DK" sz="1400" i="1" dirty="0">
                <a:solidFill>
                  <a:schemeClr val="bg1"/>
                </a:solidFill>
                <a:latin typeface="Arial" panose="020B0604020202020204" pitchFamily="34" charset="0"/>
                <a:cs typeface="Arial" panose="020B0604020202020204" pitchFamily="34" charset="0"/>
              </a:rPr>
              <a:t>[Indsæt navn på nærmeste leder]</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Du er tilknyttet teamet</a:t>
            </a:r>
          </a:p>
          <a:p>
            <a:r>
              <a:rPr lang="da-DK" sz="1400" i="1" dirty="0">
                <a:solidFill>
                  <a:schemeClr val="bg1"/>
                </a:solidFill>
                <a:latin typeface="Arial" panose="020B0604020202020204" pitchFamily="34" charset="0"/>
                <a:cs typeface="Arial" panose="020B0604020202020204" pitchFamily="34" charset="0"/>
              </a:rPr>
              <a:t>[Indsæt navn på teamet]</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Spørgsmål om lønforhold</a:t>
            </a:r>
          </a:p>
          <a:p>
            <a:r>
              <a:rPr lang="da-DK" sz="1400" i="1" dirty="0">
                <a:solidFill>
                  <a:schemeClr val="bg1"/>
                </a:solidFill>
                <a:latin typeface="Arial" panose="020B0604020202020204" pitchFamily="34" charset="0"/>
                <a:cs typeface="Arial" panose="020B0604020202020204" pitchFamily="34" charset="0"/>
              </a:rPr>
              <a:t>[Indsæt navn og kontaktinfo]</a:t>
            </a:r>
            <a:br>
              <a:rPr lang="da-DK" sz="1400" i="1" dirty="0">
                <a:solidFill>
                  <a:schemeClr val="bg1"/>
                </a:solidFill>
                <a:latin typeface="Arial" panose="020B0604020202020204" pitchFamily="34" charset="0"/>
                <a:cs typeface="Arial" panose="020B0604020202020204" pitchFamily="34" charset="0"/>
              </a:rPr>
            </a:br>
            <a:endParaRPr lang="da-DK" sz="1600" b="1" i="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Er du i tvivl om noget?</a:t>
            </a:r>
          </a:p>
          <a:p>
            <a:r>
              <a:rPr lang="da-DK" sz="1400" i="1" dirty="0">
                <a:solidFill>
                  <a:schemeClr val="bg1"/>
                </a:solidFill>
                <a:latin typeface="Arial" panose="020B0604020202020204" pitchFamily="34" charset="0"/>
                <a:cs typeface="Arial" panose="020B0604020202020204" pitchFamily="34" charset="0"/>
              </a:rPr>
              <a:t>[Indsæt navn og kontaktinfo]</a:t>
            </a:r>
            <a:br>
              <a:rPr lang="da-DK" sz="1400" i="1" dirty="0">
                <a:solidFill>
                  <a:schemeClr val="bg1"/>
                </a:solidFill>
                <a:latin typeface="Arial" panose="020B0604020202020204" pitchFamily="34" charset="0"/>
                <a:cs typeface="Arial" panose="020B0604020202020204" pitchFamily="34" charset="0"/>
              </a:rPr>
            </a:br>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Dit kontors adresse</a:t>
            </a:r>
          </a:p>
          <a:p>
            <a:r>
              <a:rPr lang="da-DK" sz="1400" i="1" dirty="0">
                <a:solidFill>
                  <a:schemeClr val="bg1"/>
                </a:solidFill>
                <a:latin typeface="Arial" panose="020B0604020202020204" pitchFamily="34" charset="0"/>
                <a:cs typeface="Arial" panose="020B0604020202020204" pitchFamily="34" charset="0"/>
              </a:rPr>
              <a:t>[Indsæt adresse]</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Vores CVR-nummer</a:t>
            </a:r>
          </a:p>
          <a:p>
            <a:r>
              <a:rPr lang="da-DK" sz="1400" i="1" dirty="0">
                <a:solidFill>
                  <a:schemeClr val="bg1"/>
                </a:solidFill>
                <a:latin typeface="Arial" panose="020B0604020202020204" pitchFamily="34" charset="0"/>
                <a:cs typeface="Arial" panose="020B0604020202020204" pitchFamily="34" charset="0"/>
              </a:rPr>
              <a:t>[Indsæt CVR-nummer]</a:t>
            </a:r>
          </a:p>
          <a:p>
            <a:endParaRPr lang="da-DK" sz="1600" b="1" dirty="0">
              <a:solidFill>
                <a:schemeClr val="bg1"/>
              </a:solidFill>
              <a:latin typeface="Arial" panose="020B0604020202020204" pitchFamily="34" charset="0"/>
              <a:cs typeface="Arial" panose="020B0604020202020204" pitchFamily="34" charset="0"/>
            </a:endParaRPr>
          </a:p>
          <a:p>
            <a:r>
              <a:rPr lang="da-DK" sz="1600" b="1" dirty="0">
                <a:solidFill>
                  <a:schemeClr val="bg1"/>
                </a:solidFill>
                <a:latin typeface="Arial" panose="020B0604020202020204" pitchFamily="34" charset="0"/>
                <a:cs typeface="Arial" panose="020B0604020202020204" pitchFamily="34" charset="0"/>
              </a:rPr>
              <a:t>Vores hjemmeside</a:t>
            </a:r>
          </a:p>
          <a:p>
            <a:r>
              <a:rPr lang="da-DK" sz="1400" i="1" dirty="0">
                <a:solidFill>
                  <a:schemeClr val="bg1"/>
                </a:solidFill>
                <a:latin typeface="Arial" panose="020B0604020202020204" pitchFamily="34" charset="0"/>
                <a:cs typeface="Arial" panose="020B0604020202020204" pitchFamily="34" charset="0"/>
              </a:rPr>
              <a:t>[Indsæt hjemmeside]</a:t>
            </a:r>
          </a:p>
          <a:p>
            <a:endParaRPr lang="da-DK" b="1" dirty="0">
              <a:solidFill>
                <a:schemeClr val="bg1"/>
              </a:solidFill>
              <a:latin typeface="Aptos Display" panose="020B0004020202020204" pitchFamily="34" charset="0"/>
            </a:endParaRPr>
          </a:p>
        </p:txBody>
      </p:sp>
    </p:spTree>
    <p:extLst>
      <p:ext uri="{BB962C8B-B14F-4D97-AF65-F5344CB8AC3E}">
        <p14:creationId xmlns:p14="http://schemas.microsoft.com/office/powerpoint/2010/main" val="117986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62ED3A85-822E-087A-BA7F-DBA497AD3268}"/>
              </a:ext>
            </a:extLst>
          </p:cNvPr>
          <p:cNvSpPr txBox="1"/>
          <p:nvPr/>
        </p:nvSpPr>
        <p:spPr>
          <a:xfrm>
            <a:off x="519546" y="1293316"/>
            <a:ext cx="5690754" cy="9233297"/>
          </a:xfrm>
          <a:prstGeom prst="rect">
            <a:avLst/>
          </a:prstGeom>
          <a:noFill/>
        </p:spPr>
        <p:txBody>
          <a:bodyPr wrap="square" numCol="2" spcCol="360000" rtlCol="0">
            <a:spAutoFit/>
          </a:bodyPr>
          <a:lstStyle/>
          <a:p>
            <a:r>
              <a:rPr lang="da-DK" sz="2800" b="1" dirty="0">
                <a:solidFill>
                  <a:srgbClr val="3C4187"/>
                </a:solidFill>
                <a:latin typeface="Aptos Display" panose="020B0004020202020204" pitchFamily="34" charset="0"/>
              </a:rPr>
              <a:t>Hej, [navn]</a:t>
            </a:r>
          </a:p>
          <a:p>
            <a:endParaRPr lang="da-DK" sz="2800"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r>
              <a:rPr lang="da-DK" sz="1800" b="1" i="0" u="none" strike="noStrike" baseline="0" dirty="0">
                <a:solidFill>
                  <a:srgbClr val="3C4187"/>
                </a:solidFill>
                <a:latin typeface="Aptos Display" panose="020B0004020202020204" pitchFamily="34" charset="0"/>
              </a:rPr>
              <a:t>Denne side ka</a:t>
            </a:r>
            <a:r>
              <a:rPr lang="da-DK" b="1" dirty="0">
                <a:solidFill>
                  <a:srgbClr val="3C4187"/>
                </a:solidFill>
                <a:latin typeface="Aptos Display" panose="020B0004020202020204" pitchFamily="34" charset="0"/>
              </a:rPr>
              <a:t>n I bruge på et byde et kort og uformelt velkommen til jeres nye unge medarbejder. </a:t>
            </a:r>
            <a:endParaRPr lang="da-DK" sz="1800" b="1" i="0" u="none" strike="noStrike" baseline="0" dirty="0">
              <a:solidFill>
                <a:srgbClr val="3C4187"/>
              </a:solidFill>
              <a:latin typeface="Aptos Display" panose="020B0004020202020204" pitchFamily="34" charset="0"/>
            </a:endParaRPr>
          </a:p>
          <a:p>
            <a:endParaRPr lang="da-DK" dirty="0">
              <a:solidFill>
                <a:srgbClr val="3C4187"/>
              </a:solidFill>
              <a:latin typeface="Aptos Display" panose="020B0004020202020204" pitchFamily="34" charset="0"/>
            </a:endParaRPr>
          </a:p>
          <a:p>
            <a:r>
              <a:rPr lang="da-DK" dirty="0">
                <a:solidFill>
                  <a:srgbClr val="3C4187"/>
                </a:solidFill>
                <a:latin typeface="Aptos Display" panose="020B0004020202020204" pitchFamily="34" charset="0"/>
              </a:rPr>
              <a:t>Her kan det være godt at bruge et par ord på at anerkende, at det godt kan tære lidt på ens energi-depoter, når man starter et nyt job. F.eks. ”Du kan helt sikkert ikke huske alle dine kollegaers navne den første tid. Derfor har vi inkluderet en kort oversigt over dine nye kollegaer… med billeder på ;-)”</a:t>
            </a:r>
          </a:p>
          <a:p>
            <a:endParaRPr lang="da-DK" dirty="0">
              <a:solidFill>
                <a:srgbClr val="3C4187"/>
              </a:solidFill>
              <a:latin typeface="Aptos Display" panose="020B0004020202020204" pitchFamily="34" charset="0"/>
            </a:endParaRPr>
          </a:p>
          <a:p>
            <a:r>
              <a:rPr lang="da-DK" b="1" dirty="0">
                <a:solidFill>
                  <a:srgbClr val="3C4187"/>
                </a:solidFill>
                <a:latin typeface="Aptos Display" panose="020B0004020202020204" pitchFamily="34" charset="0"/>
              </a:rPr>
              <a:t>I kan også skrive lidt om, at I har glædet jer til at vedkommende skal starte, </a:t>
            </a:r>
          </a:p>
          <a:p>
            <a:r>
              <a:rPr lang="da-DK" b="1" dirty="0">
                <a:solidFill>
                  <a:srgbClr val="3C4187"/>
                </a:solidFill>
                <a:latin typeface="Aptos Display" panose="020B0004020202020204" pitchFamily="34" charset="0"/>
              </a:rPr>
              <a:t>og at denne folder er lavet specifikt til dem, så de har en oversigt over det praktiske her i starten.</a:t>
            </a: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endParaRPr lang="da-DK" b="1" dirty="0">
              <a:solidFill>
                <a:srgbClr val="3C4187"/>
              </a:solidFill>
              <a:latin typeface="Aptos Display" panose="020B0004020202020204" pitchFamily="34" charset="0"/>
            </a:endParaRPr>
          </a:p>
          <a:p>
            <a:r>
              <a:rPr lang="da-DK" dirty="0">
                <a:solidFill>
                  <a:srgbClr val="3C4187"/>
                </a:solidFill>
                <a:latin typeface="Aptos Display" panose="020B0004020202020204" pitchFamily="34" charset="0"/>
              </a:rPr>
              <a:t>Folderen indeholde nemlig alt det praktiske,  så jeres nye medarbejder har det samlet et sted. Den indeholder også lidt baggrundsviden, hvilket øger følelsen af tilknytning til virksomheden. </a:t>
            </a:r>
          </a:p>
          <a:p>
            <a:endParaRPr lang="da-DK" dirty="0">
              <a:solidFill>
                <a:srgbClr val="3C4187"/>
              </a:solidFill>
              <a:latin typeface="Aptos Display" panose="020B0004020202020204" pitchFamily="34" charset="0"/>
            </a:endParaRPr>
          </a:p>
          <a:p>
            <a:r>
              <a:rPr lang="da-DK" dirty="0">
                <a:solidFill>
                  <a:srgbClr val="3C4187"/>
                </a:solidFill>
                <a:latin typeface="Aptos Display" panose="020B0004020202020204" pitchFamily="34" charset="0"/>
              </a:rPr>
              <a:t>Det kan I f.eks. skrive på denne måde: *Her får du en samlet oversigt over alt det praktiske, som f.eks. dit nye nummer, mail osv. Derudover finder du også vores </a:t>
            </a:r>
            <a:r>
              <a:rPr lang="da-DK" i="1" dirty="0">
                <a:solidFill>
                  <a:srgbClr val="3C4187"/>
                </a:solidFill>
                <a:latin typeface="Aptos Display" panose="020B0004020202020204" pitchFamily="34" charset="0"/>
              </a:rPr>
              <a:t>elevatortale</a:t>
            </a:r>
            <a:r>
              <a:rPr lang="da-DK" dirty="0">
                <a:solidFill>
                  <a:srgbClr val="3C4187"/>
                </a:solidFill>
                <a:latin typeface="Aptos Display" panose="020B0004020202020204" pitchFamily="34" charset="0"/>
              </a:rPr>
              <a:t> og lidt om vores historie og fremtid (vision og mål). Så ved du også, hvad du skal sige, når dine venner og din familie spørger ind til din nye arbejdsplads. </a:t>
            </a:r>
          </a:p>
          <a:p>
            <a:endParaRPr lang="da-DK" dirty="0">
              <a:solidFill>
                <a:srgbClr val="3C4187"/>
              </a:solidFill>
              <a:latin typeface="Aptos Display" panose="020B0004020202020204" pitchFamily="34" charset="0"/>
            </a:endParaRPr>
          </a:p>
          <a:p>
            <a:r>
              <a:rPr lang="da-DK" dirty="0">
                <a:solidFill>
                  <a:srgbClr val="3C4187"/>
                </a:solidFill>
                <a:latin typeface="Aptos Display" panose="020B0004020202020204" pitchFamily="34" charset="0"/>
              </a:rPr>
              <a:t>Vi er så glade for, du er her!</a:t>
            </a:r>
          </a:p>
          <a:p>
            <a:endParaRPr lang="da-DK" b="1" dirty="0">
              <a:solidFill>
                <a:srgbClr val="F5AB58"/>
              </a:solidFill>
              <a:latin typeface="Aptos Display" panose="020B0004020202020204" pitchFamily="34" charset="0"/>
            </a:endParaRPr>
          </a:p>
          <a:p>
            <a:endParaRPr lang="da-DK" b="1" dirty="0">
              <a:solidFill>
                <a:srgbClr val="F5AB58"/>
              </a:solidFill>
              <a:latin typeface="Aptos Display" panose="020B0004020202020204" pitchFamily="34" charset="0"/>
            </a:endParaRPr>
          </a:p>
          <a:p>
            <a:endParaRPr lang="da-DK" dirty="0">
              <a:solidFill>
                <a:srgbClr val="F5AB58"/>
              </a:solidFill>
              <a:latin typeface="Aptos Display" panose="020B0004020202020204" pitchFamily="34" charset="0"/>
            </a:endParaRPr>
          </a:p>
        </p:txBody>
      </p:sp>
    </p:spTree>
    <p:extLst>
      <p:ext uri="{BB962C8B-B14F-4D97-AF65-F5344CB8AC3E}">
        <p14:creationId xmlns:p14="http://schemas.microsoft.com/office/powerpoint/2010/main" val="154823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62ED3A85-822E-087A-BA7F-DBA497AD3268}"/>
              </a:ext>
            </a:extLst>
          </p:cNvPr>
          <p:cNvSpPr txBox="1"/>
          <p:nvPr/>
        </p:nvSpPr>
        <p:spPr>
          <a:xfrm>
            <a:off x="583623" y="3058320"/>
            <a:ext cx="5690754" cy="3108543"/>
          </a:xfrm>
          <a:prstGeom prst="rect">
            <a:avLst/>
          </a:prstGeom>
          <a:noFill/>
        </p:spPr>
        <p:txBody>
          <a:bodyPr wrap="square" numCol="1" spcCol="360000" rtlCol="0">
            <a:spAutoFit/>
          </a:bodyPr>
          <a:lstStyle/>
          <a:p>
            <a:r>
              <a:rPr lang="da-DK" sz="2800" b="1" dirty="0">
                <a:solidFill>
                  <a:srgbClr val="3C4187"/>
                </a:solidFill>
                <a:latin typeface="Aptos Display" panose="020B0004020202020204" pitchFamily="34" charset="0"/>
              </a:rPr>
              <a:t>2		</a:t>
            </a:r>
            <a:r>
              <a:rPr lang="da-DK" sz="2000" dirty="0">
                <a:solidFill>
                  <a:srgbClr val="3C4187"/>
                </a:solidFill>
                <a:latin typeface="Aptos Display" panose="020B0004020202020204" pitchFamily="34" charset="0"/>
              </a:rPr>
              <a:t>Praktiske informationer</a:t>
            </a:r>
            <a:endParaRPr lang="da-DK" sz="2800" dirty="0">
              <a:solidFill>
                <a:srgbClr val="3C4187"/>
              </a:solidFill>
              <a:latin typeface="Aptos Display" panose="020B0004020202020204" pitchFamily="34" charset="0"/>
            </a:endParaRPr>
          </a:p>
          <a:p>
            <a:r>
              <a:rPr lang="da-DK" sz="2800" b="1" dirty="0">
                <a:solidFill>
                  <a:srgbClr val="3C4187"/>
                </a:solidFill>
                <a:latin typeface="Aptos Display" panose="020B0004020202020204" pitchFamily="34" charset="0"/>
              </a:rPr>
              <a:t>3		</a:t>
            </a:r>
            <a:r>
              <a:rPr kumimoji="0" lang="da-DK" sz="2000" b="0" i="0" u="none" strike="noStrike" kern="1200" cap="none" spc="0" normalizeH="0" baseline="0" noProof="0" dirty="0">
                <a:ln>
                  <a:noFill/>
                </a:ln>
                <a:solidFill>
                  <a:srgbClr val="3C4187"/>
                </a:solidFill>
                <a:effectLst/>
                <a:uLnTx/>
                <a:uFillTx/>
                <a:latin typeface="Aptos Display" panose="020B0004020202020204" pitchFamily="34" charset="0"/>
                <a:ea typeface="+mn-ea"/>
                <a:cs typeface="+mn-cs"/>
              </a:rPr>
              <a:t>Hej og velkommen</a:t>
            </a:r>
            <a:endParaRPr lang="da-DK" sz="2800" b="1" dirty="0">
              <a:solidFill>
                <a:srgbClr val="3C4187"/>
              </a:solidFill>
              <a:latin typeface="Aptos Display" panose="020B0004020202020204" pitchFamily="34" charset="0"/>
            </a:endParaRPr>
          </a:p>
          <a:p>
            <a:r>
              <a:rPr lang="da-DK" sz="2800" b="1" dirty="0">
                <a:solidFill>
                  <a:srgbClr val="3C4187"/>
                </a:solidFill>
                <a:latin typeface="Aptos Display" panose="020B0004020202020204" pitchFamily="34" charset="0"/>
              </a:rPr>
              <a:t>6		</a:t>
            </a:r>
            <a:r>
              <a:rPr lang="da-DK" sz="2000" dirty="0">
                <a:solidFill>
                  <a:srgbClr val="3C4187"/>
                </a:solidFill>
                <a:latin typeface="Aptos Display" panose="020B0004020202020204" pitchFamily="34" charset="0"/>
              </a:rPr>
              <a:t>Historien</a:t>
            </a:r>
          </a:p>
          <a:p>
            <a:r>
              <a:rPr lang="da-DK" sz="2800" b="1" dirty="0">
                <a:solidFill>
                  <a:srgbClr val="3C4187"/>
                </a:solidFill>
                <a:latin typeface="Aptos Display" panose="020B0004020202020204" pitchFamily="34" charset="0"/>
              </a:rPr>
              <a:t>7		</a:t>
            </a:r>
            <a:r>
              <a:rPr lang="da-DK" sz="2000" dirty="0">
                <a:solidFill>
                  <a:srgbClr val="3C4187"/>
                </a:solidFill>
                <a:latin typeface="Aptos Display" panose="020B0004020202020204" pitchFamily="34" charset="0"/>
              </a:rPr>
              <a:t>Elevatortalen </a:t>
            </a:r>
          </a:p>
          <a:p>
            <a:r>
              <a:rPr lang="da-DK" sz="2800" b="1" dirty="0">
                <a:solidFill>
                  <a:srgbClr val="3C4187"/>
                </a:solidFill>
                <a:latin typeface="Aptos Display" panose="020B0004020202020204" pitchFamily="34" charset="0"/>
              </a:rPr>
              <a:t>8		</a:t>
            </a:r>
            <a:r>
              <a:rPr lang="da-DK" sz="2000" dirty="0">
                <a:solidFill>
                  <a:srgbClr val="3C4187"/>
                </a:solidFill>
                <a:latin typeface="Aptos Display" panose="020B0004020202020204" pitchFamily="34" charset="0"/>
              </a:rPr>
              <a:t>Dine nye kollegaer</a:t>
            </a:r>
          </a:p>
          <a:p>
            <a:r>
              <a:rPr lang="da-DK" sz="2800" b="1" dirty="0">
                <a:solidFill>
                  <a:srgbClr val="3C4187"/>
                </a:solidFill>
                <a:latin typeface="Aptos Display" panose="020B0004020202020204" pitchFamily="34" charset="0"/>
              </a:rPr>
              <a:t>9		</a:t>
            </a:r>
            <a:r>
              <a:rPr lang="da-DK" sz="2000" dirty="0">
                <a:solidFill>
                  <a:srgbClr val="3C4187"/>
                </a:solidFill>
                <a:latin typeface="Aptos Display" panose="020B0004020202020204" pitchFamily="34" charset="0"/>
              </a:rPr>
              <a:t>Arbejdsmiljøorganisationen</a:t>
            </a:r>
          </a:p>
          <a:p>
            <a:r>
              <a:rPr lang="da-DK" sz="2800" b="1" dirty="0">
                <a:solidFill>
                  <a:srgbClr val="3C4187"/>
                </a:solidFill>
                <a:latin typeface="Aptos Display" panose="020B0004020202020204" pitchFamily="34" charset="0"/>
              </a:rPr>
              <a:t>10</a:t>
            </a:r>
            <a:r>
              <a:rPr lang="da-DK" sz="2000" dirty="0">
                <a:solidFill>
                  <a:srgbClr val="3C4187"/>
                </a:solidFill>
                <a:latin typeface="Aptos Display" panose="020B0004020202020204" pitchFamily="34" charset="0"/>
              </a:rPr>
              <a:t>		Vores kontorer</a:t>
            </a:r>
            <a:r>
              <a:rPr lang="da-DK" sz="2000" b="1" dirty="0">
                <a:solidFill>
                  <a:srgbClr val="3C4187"/>
                </a:solidFill>
                <a:latin typeface="Aptos Display" panose="020B0004020202020204" pitchFamily="34" charset="0"/>
              </a:rPr>
              <a:t> </a:t>
            </a:r>
            <a:endParaRPr lang="da-DK" sz="2000" dirty="0">
              <a:solidFill>
                <a:srgbClr val="3C4187"/>
              </a:solidFill>
              <a:latin typeface="Aptos Display" panose="020B0004020202020204" pitchFamily="34" charset="0"/>
            </a:endParaRPr>
          </a:p>
        </p:txBody>
      </p:sp>
      <p:pic>
        <p:nvPicPr>
          <p:cNvPr id="4" name="Billede 3" descr="Et billede, der indeholder Font/skrifttype, Grafik, typografi, grafisk design&#10;&#10;Automatisk genereret beskrivelse">
            <a:extLst>
              <a:ext uri="{FF2B5EF4-FFF2-40B4-BE49-F238E27FC236}">
                <a16:creationId xmlns:a16="http://schemas.microsoft.com/office/drawing/2014/main" id="{F1C97911-8101-A662-1B33-B24C9E42D1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856" y="686180"/>
            <a:ext cx="2668217" cy="530058"/>
          </a:xfrm>
          <a:prstGeom prst="rect">
            <a:avLst/>
          </a:prstGeom>
        </p:spPr>
      </p:pic>
    </p:spTree>
    <p:extLst>
      <p:ext uri="{BB962C8B-B14F-4D97-AF65-F5344CB8AC3E}">
        <p14:creationId xmlns:p14="http://schemas.microsoft.com/office/powerpoint/2010/main" val="3476762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B5FC8">
            <a:alpha val="75000"/>
          </a:srgbClr>
        </a:solidFill>
        <a:effectLst/>
      </p:bgPr>
    </p:bg>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62ED3A85-822E-087A-BA7F-DBA497AD3268}"/>
              </a:ext>
            </a:extLst>
          </p:cNvPr>
          <p:cNvSpPr txBox="1"/>
          <p:nvPr/>
        </p:nvSpPr>
        <p:spPr>
          <a:xfrm>
            <a:off x="583623" y="1550564"/>
            <a:ext cx="5690754" cy="9264075"/>
          </a:xfrm>
          <a:prstGeom prst="rect">
            <a:avLst/>
          </a:prstGeom>
          <a:noFill/>
        </p:spPr>
        <p:txBody>
          <a:bodyPr wrap="square" numCol="2" spcCol="360000" rtlCol="0">
            <a:spAutoFit/>
          </a:bodyPr>
          <a:lstStyle/>
          <a:p>
            <a:r>
              <a:rPr lang="da-DK" sz="2800" b="1" dirty="0">
                <a:solidFill>
                  <a:schemeClr val="bg1"/>
                </a:solidFill>
                <a:latin typeface="Aptos Display" panose="020B0004020202020204" pitchFamily="34" charset="0"/>
              </a:rPr>
              <a:t>HISTORIEN</a:t>
            </a:r>
          </a:p>
          <a:p>
            <a:endParaRPr lang="da-DK" sz="2800" dirty="0">
              <a:solidFill>
                <a:schemeClr val="bg1"/>
              </a:solidFill>
              <a:latin typeface="Aptos Display" panose="020B0004020202020204" pitchFamily="34" charset="0"/>
            </a:endParaRPr>
          </a:p>
          <a:p>
            <a:r>
              <a:rPr lang="da-DK" sz="2000" b="1" i="0" dirty="0">
                <a:solidFill>
                  <a:schemeClr val="bg1"/>
                </a:solidFill>
                <a:effectLst/>
                <a:latin typeface="Aptos Display" panose="020B0004020202020204" pitchFamily="34" charset="0"/>
              </a:rPr>
              <a:t>Her kan I skrive lidt om jeres arbejdsplads historie. Hvad I som arbejdsplads står på skuldrene af og hvad der kendetegner jer. </a:t>
            </a: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Her kan det være godt at skrive lidt om, hvornår virksomheden startede og af hve</a:t>
            </a:r>
            <a:r>
              <a:rPr lang="da-DK" sz="2000" dirty="0">
                <a:solidFill>
                  <a:schemeClr val="bg1"/>
                </a:solidFill>
                <a:latin typeface="Aptos Display" panose="020B0004020202020204" pitchFamily="34" charset="0"/>
              </a:rPr>
              <a:t>m. Hvad var jeres virksomheds DNA? Hvad er I rundet af, og hvad har det af betydning for, hvor I står i dag?</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Denne side giver jeres nye medarbejder en indsigt i jeres fortid, som er med til at skabe en tilknytning og identifikation med virksomheden.</a:t>
            </a:r>
          </a:p>
          <a:p>
            <a:endParaRPr lang="da-DK" sz="2000" dirty="0">
              <a:solidFill>
                <a:schemeClr val="bg1"/>
              </a:solidFill>
              <a:latin typeface="Aptos Display" panose="020B0004020202020204" pitchFamily="34" charset="0"/>
            </a:endParaRPr>
          </a:p>
          <a:p>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Den kan også være med til, at belyse </a:t>
            </a:r>
            <a:r>
              <a:rPr lang="da-DK" sz="2000" b="0" i="0" dirty="0" err="1">
                <a:solidFill>
                  <a:schemeClr val="bg1"/>
                </a:solidFill>
                <a:effectLst/>
                <a:latin typeface="Aptos Display" panose="020B0004020202020204" pitchFamily="34" charset="0"/>
              </a:rPr>
              <a:t>foklare</a:t>
            </a:r>
            <a:r>
              <a:rPr lang="da-DK" sz="2000" b="0" i="0" dirty="0">
                <a:solidFill>
                  <a:schemeClr val="bg1"/>
                </a:solidFill>
                <a:effectLst/>
                <a:latin typeface="Aptos Display" panose="020B0004020202020204" pitchFamily="34" charset="0"/>
              </a:rPr>
              <a:t> nogle eksisterende kulturer</a:t>
            </a:r>
            <a:r>
              <a:rPr lang="da-DK" sz="2000" dirty="0">
                <a:solidFill>
                  <a:schemeClr val="bg1"/>
                </a:solidFill>
                <a:latin typeface="Aptos Display" panose="020B0004020202020204" pitchFamily="34" charset="0"/>
              </a:rPr>
              <a:t> med afsæt i virksomhedens historie. </a:t>
            </a:r>
            <a:r>
              <a:rPr lang="da-DK" sz="2000" b="0" i="0" dirty="0">
                <a:solidFill>
                  <a:schemeClr val="bg1"/>
                </a:solidFill>
                <a:effectLst/>
                <a:latin typeface="Aptos Display" panose="020B0004020202020204" pitchFamily="34" charset="0"/>
              </a:rPr>
              <a:t> </a:t>
            </a: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Sidst men ikke mindst, kan I også vælge at skrive lidt om overgangen fra virksomhedens historie til virksomhedens vision for fremtiden. </a:t>
            </a:r>
          </a:p>
          <a:p>
            <a:endParaRPr lang="da-DK" sz="2000" dirty="0">
              <a:solidFill>
                <a:schemeClr val="bg1"/>
              </a:solidFill>
              <a:latin typeface="Aptos Display" panose="020B0004020202020204" pitchFamily="34" charset="0"/>
            </a:endParaRPr>
          </a:p>
          <a:p>
            <a:r>
              <a:rPr lang="da-DK" sz="2000" dirty="0">
                <a:solidFill>
                  <a:schemeClr val="bg1"/>
                </a:solidFill>
                <a:latin typeface="Aptos Display" panose="020B0004020202020204" pitchFamily="34" charset="0"/>
              </a:rPr>
              <a:t>Hvor kommer I fra, og hvor er I på vej hen? Dette fremmer ligeledes tilknytningen og giver jeres nye medarbejder en oplevelse af at være med på en rejse! </a:t>
            </a:r>
          </a:p>
        </p:txBody>
      </p:sp>
    </p:spTree>
    <p:extLst>
      <p:ext uri="{BB962C8B-B14F-4D97-AF65-F5344CB8AC3E}">
        <p14:creationId xmlns:p14="http://schemas.microsoft.com/office/powerpoint/2010/main" val="994410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B5FC8">
            <a:alpha val="75000"/>
          </a:srgbClr>
        </a:solidFill>
        <a:effectLst/>
      </p:bgPr>
    </p:bg>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62ED3A85-822E-087A-BA7F-DBA497AD3268}"/>
              </a:ext>
            </a:extLst>
          </p:cNvPr>
          <p:cNvSpPr txBox="1"/>
          <p:nvPr/>
        </p:nvSpPr>
        <p:spPr>
          <a:xfrm>
            <a:off x="583623" y="2426864"/>
            <a:ext cx="5690754" cy="8402300"/>
          </a:xfrm>
          <a:prstGeom prst="rect">
            <a:avLst/>
          </a:prstGeom>
          <a:noFill/>
        </p:spPr>
        <p:txBody>
          <a:bodyPr wrap="square" numCol="2" spcCol="360000" rtlCol="0">
            <a:spAutoFit/>
          </a:bodyPr>
          <a:lstStyle/>
          <a:p>
            <a:r>
              <a:rPr lang="da-DK" sz="2000" b="1" i="0" dirty="0">
                <a:solidFill>
                  <a:schemeClr val="bg1"/>
                </a:solidFill>
                <a:effectLst/>
                <a:latin typeface="Aptos Display" panose="020B0004020202020204" pitchFamily="34" charset="0"/>
              </a:rPr>
              <a:t>Her kan I skrive en kort </a:t>
            </a:r>
            <a:r>
              <a:rPr lang="da-DK" sz="2000" b="1" dirty="0">
                <a:solidFill>
                  <a:schemeClr val="bg1"/>
                </a:solidFill>
                <a:latin typeface="Aptos Display" panose="020B0004020202020204" pitchFamily="34" charset="0"/>
              </a:rPr>
              <a:t>‘</a:t>
            </a:r>
            <a:r>
              <a:rPr lang="da-DK" sz="2000" b="1" i="0" dirty="0">
                <a:solidFill>
                  <a:schemeClr val="bg1"/>
                </a:solidFill>
                <a:effectLst/>
                <a:latin typeface="Aptos Display" panose="020B0004020202020204" pitchFamily="34" charset="0"/>
              </a:rPr>
              <a:t>elevatortale’. Elevatortalen er et udtryk, der bruges, når man skal forklare noget på kort tid, som f.eks. hvis man stod i en elevator med nogen i </a:t>
            </a:r>
            <a:br>
              <a:rPr lang="da-DK" sz="2000" b="1" i="0" dirty="0">
                <a:solidFill>
                  <a:schemeClr val="bg1"/>
                </a:solidFill>
                <a:effectLst/>
                <a:latin typeface="Aptos Display" panose="020B0004020202020204" pitchFamily="34" charset="0"/>
              </a:rPr>
            </a:br>
            <a:r>
              <a:rPr lang="da-DK" sz="2000" b="1" i="0" dirty="0">
                <a:solidFill>
                  <a:schemeClr val="bg1"/>
                </a:solidFill>
                <a:effectLst/>
                <a:latin typeface="Aptos Display" panose="020B0004020202020204" pitchFamily="34" charset="0"/>
              </a:rPr>
              <a:t>2-3 minutter. </a:t>
            </a: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Her kan I skrive en kortfattet forklaring og indføring i jeres virksomhed. Hvem er I? Hvad kommer I fra? Hvor er I på vej hen, og hvad er vigtigt for jer? </a:t>
            </a: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Dette afsnit er i høj grad lavet til at sætte jere</a:t>
            </a:r>
            <a:r>
              <a:rPr lang="da-DK" sz="2000" dirty="0">
                <a:solidFill>
                  <a:schemeClr val="bg1"/>
                </a:solidFill>
                <a:latin typeface="Aptos Display" panose="020B0004020202020204" pitchFamily="34" charset="0"/>
              </a:rPr>
              <a:t>s nye medarbejder ind i den arbejdsplads hun/han er landet i. </a:t>
            </a:r>
          </a:p>
          <a:p>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‘Elevatortalen’ er til for at den nye medarbejder i fremtiden vil kunne svare på spørgsmål som: ”Hvad er det egentligt for en virksomhed, du er startet hos?” eller, </a:t>
            </a:r>
          </a:p>
          <a:p>
            <a:r>
              <a:rPr lang="da-DK" sz="2000" dirty="0">
                <a:solidFill>
                  <a:schemeClr val="bg1"/>
                </a:solidFill>
                <a:latin typeface="Aptos Display" panose="020B0004020202020204" pitchFamily="34" charset="0"/>
              </a:rPr>
              <a:t>”Hvordan er det på dit nye arbejde, hvad er det for et sted?”</a:t>
            </a:r>
            <a:endParaRPr lang="da-DK" sz="2000" b="0" i="0" dirty="0">
              <a:solidFill>
                <a:schemeClr val="bg1"/>
              </a:solidFill>
              <a:effectLst/>
              <a:latin typeface="Aptos Display" panose="020B0004020202020204" pitchFamily="34" charset="0"/>
            </a:endParaRP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Elevatortalen fremmer, at alle medarbejdere har samme udgangspunkt, når de fortæller om virksomheden. </a:t>
            </a:r>
          </a:p>
          <a:p>
            <a:endParaRPr lang="da-DK" sz="2000" dirty="0">
              <a:solidFill>
                <a:schemeClr val="bg1"/>
              </a:solidFill>
              <a:latin typeface="Aptos Display" panose="020B0004020202020204" pitchFamily="34" charset="0"/>
            </a:endParaRPr>
          </a:p>
          <a:p>
            <a:r>
              <a:rPr lang="da-DK" sz="2000" b="0" i="0" dirty="0">
                <a:solidFill>
                  <a:schemeClr val="bg1"/>
                </a:solidFill>
                <a:effectLst/>
                <a:latin typeface="Aptos Display" panose="020B0004020202020204" pitchFamily="34" charset="0"/>
              </a:rPr>
              <a:t>Og så er det bare et godt og kort overblik, som medarbejderen kan have med sig. </a:t>
            </a:r>
          </a:p>
          <a:p>
            <a:endParaRPr lang="da-DK" sz="2000" dirty="0">
              <a:solidFill>
                <a:schemeClr val="bg1"/>
              </a:solidFill>
              <a:latin typeface="Aptos Display" panose="020B0004020202020204" pitchFamily="34" charset="0"/>
            </a:endParaRPr>
          </a:p>
        </p:txBody>
      </p:sp>
      <p:sp>
        <p:nvSpPr>
          <p:cNvPr id="3" name="Tekstfelt 2">
            <a:extLst>
              <a:ext uri="{FF2B5EF4-FFF2-40B4-BE49-F238E27FC236}">
                <a16:creationId xmlns:a16="http://schemas.microsoft.com/office/drawing/2014/main" id="{8C2A5349-EAAD-CB8D-D640-832DA5CE0B3A}"/>
              </a:ext>
            </a:extLst>
          </p:cNvPr>
          <p:cNvSpPr txBox="1"/>
          <p:nvPr/>
        </p:nvSpPr>
        <p:spPr>
          <a:xfrm>
            <a:off x="583623" y="1550564"/>
            <a:ext cx="5690754" cy="830997"/>
          </a:xfrm>
          <a:prstGeom prst="rect">
            <a:avLst/>
          </a:prstGeom>
          <a:noFill/>
        </p:spPr>
        <p:txBody>
          <a:bodyPr wrap="square" numCol="1" spcCol="360000" rtlCol="0">
            <a:spAutoFit/>
          </a:bodyPr>
          <a:lstStyle/>
          <a:p>
            <a:r>
              <a:rPr lang="da-DK" sz="2800" b="1" dirty="0">
                <a:solidFill>
                  <a:schemeClr val="bg1"/>
                </a:solidFill>
                <a:latin typeface="Aptos Display" panose="020B0004020202020204" pitchFamily="34" charset="0"/>
              </a:rPr>
              <a:t>ELEVATORTALEN</a:t>
            </a:r>
          </a:p>
          <a:p>
            <a:endParaRPr lang="da-DK" sz="2000" dirty="0">
              <a:solidFill>
                <a:schemeClr val="bg1"/>
              </a:solidFill>
              <a:latin typeface="Aptos Display" panose="020B0004020202020204" pitchFamily="34" charset="0"/>
            </a:endParaRPr>
          </a:p>
        </p:txBody>
      </p:sp>
    </p:spTree>
    <p:extLst>
      <p:ext uri="{BB962C8B-B14F-4D97-AF65-F5344CB8AC3E}">
        <p14:creationId xmlns:p14="http://schemas.microsoft.com/office/powerpoint/2010/main" val="416279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grpSp>
        <p:nvGrpSpPr>
          <p:cNvPr id="18" name="Gruppe 17">
            <a:extLst>
              <a:ext uri="{FF2B5EF4-FFF2-40B4-BE49-F238E27FC236}">
                <a16:creationId xmlns:a16="http://schemas.microsoft.com/office/drawing/2014/main" id="{48374D7F-2525-FADE-9A93-1AC47FB955B1}"/>
              </a:ext>
            </a:extLst>
          </p:cNvPr>
          <p:cNvGrpSpPr/>
          <p:nvPr/>
        </p:nvGrpSpPr>
        <p:grpSpPr>
          <a:xfrm>
            <a:off x="524916" y="3013515"/>
            <a:ext cx="5903056" cy="666248"/>
            <a:chOff x="319237" y="2984500"/>
            <a:chExt cx="5035686" cy="666248"/>
          </a:xfrm>
        </p:grpSpPr>
        <p:sp>
          <p:nvSpPr>
            <p:cNvPr id="3" name="Tekstfelt 2">
              <a:extLst>
                <a:ext uri="{FF2B5EF4-FFF2-40B4-BE49-F238E27FC236}">
                  <a16:creationId xmlns:a16="http://schemas.microsoft.com/office/drawing/2014/main" id="{0D31F6F4-097E-CB85-032B-A4070E475B42}"/>
                </a:ext>
              </a:extLst>
            </p:cNvPr>
            <p:cNvSpPr txBox="1"/>
            <p:nvPr/>
          </p:nvSpPr>
          <p:spPr>
            <a:xfrm>
              <a:off x="319237"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8" name="Tekstfelt 7">
              <a:extLst>
                <a:ext uri="{FF2B5EF4-FFF2-40B4-BE49-F238E27FC236}">
                  <a16:creationId xmlns:a16="http://schemas.microsoft.com/office/drawing/2014/main" id="{6F71E484-3264-72B0-9B30-6F3184280D0A}"/>
                </a:ext>
              </a:extLst>
            </p:cNvPr>
            <p:cNvSpPr txBox="1"/>
            <p:nvPr/>
          </p:nvSpPr>
          <p:spPr>
            <a:xfrm>
              <a:off x="1503078"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11" name="Tekstfelt 10">
              <a:extLst>
                <a:ext uri="{FF2B5EF4-FFF2-40B4-BE49-F238E27FC236}">
                  <a16:creationId xmlns:a16="http://schemas.microsoft.com/office/drawing/2014/main" id="{C4B17F57-BF9F-F2BA-3261-8E6DBF42560B}"/>
                </a:ext>
              </a:extLst>
            </p:cNvPr>
            <p:cNvSpPr txBox="1"/>
            <p:nvPr/>
          </p:nvSpPr>
          <p:spPr>
            <a:xfrm>
              <a:off x="2686919"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14" name="Tekstfelt 13">
              <a:extLst>
                <a:ext uri="{FF2B5EF4-FFF2-40B4-BE49-F238E27FC236}">
                  <a16:creationId xmlns:a16="http://schemas.microsoft.com/office/drawing/2014/main" id="{04C16919-0F60-354B-C375-B796B7E73410}"/>
                </a:ext>
              </a:extLst>
            </p:cNvPr>
            <p:cNvSpPr txBox="1"/>
            <p:nvPr/>
          </p:nvSpPr>
          <p:spPr>
            <a:xfrm>
              <a:off x="3870760" y="3004417"/>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grpSp>
      <p:sp>
        <p:nvSpPr>
          <p:cNvPr id="6148" name="Tekstfelt 6147">
            <a:extLst>
              <a:ext uri="{FF2B5EF4-FFF2-40B4-BE49-F238E27FC236}">
                <a16:creationId xmlns:a16="http://schemas.microsoft.com/office/drawing/2014/main" id="{E69A2C44-3CBB-5757-6FB2-A65BF9CED1D9}"/>
              </a:ext>
            </a:extLst>
          </p:cNvPr>
          <p:cNvSpPr txBox="1"/>
          <p:nvPr/>
        </p:nvSpPr>
        <p:spPr>
          <a:xfrm>
            <a:off x="284746" y="789251"/>
            <a:ext cx="5303253" cy="1200329"/>
          </a:xfrm>
          <a:prstGeom prst="rect">
            <a:avLst/>
          </a:prstGeom>
          <a:noFill/>
        </p:spPr>
        <p:txBody>
          <a:bodyPr wrap="square" rtlCol="0">
            <a:spAutoFit/>
          </a:bodyPr>
          <a:lstStyle/>
          <a:p>
            <a:r>
              <a:rPr lang="da-DK" sz="2400" b="1" dirty="0">
                <a:solidFill>
                  <a:srgbClr val="4B5FC8"/>
                </a:solidFill>
                <a:latin typeface="Aptos Display" panose="020B0004020202020204" pitchFamily="34" charset="0"/>
              </a:rPr>
              <a:t>Dine nye kollegaer</a:t>
            </a:r>
          </a:p>
          <a:p>
            <a:r>
              <a:rPr lang="da-DK" sz="2400" dirty="0">
                <a:solidFill>
                  <a:srgbClr val="4B5FC8"/>
                </a:solidFill>
                <a:latin typeface="Aptos Display" panose="020B0004020202020204" pitchFamily="34" charset="0"/>
              </a:rPr>
              <a:t>I [teamets eller arbejdspladsens navn] kan du møde:  </a:t>
            </a:r>
          </a:p>
        </p:txBody>
      </p:sp>
      <p:pic>
        <p:nvPicPr>
          <p:cNvPr id="6149" name="Picture 2">
            <a:extLst>
              <a:ext uri="{FF2B5EF4-FFF2-40B4-BE49-F238E27FC236}">
                <a16:creationId xmlns:a16="http://schemas.microsoft.com/office/drawing/2014/main" id="{7FD5C571-B4F7-6392-71CE-CAEDE53403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794992" y="2082188"/>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2">
            <a:extLst>
              <a:ext uri="{FF2B5EF4-FFF2-40B4-BE49-F238E27FC236}">
                <a16:creationId xmlns:a16="http://schemas.microsoft.com/office/drawing/2014/main" id="{8EC17C35-397F-5C34-6756-FBCE1EADB1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436178" y="2054159"/>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2">
            <a:extLst>
              <a:ext uri="{FF2B5EF4-FFF2-40B4-BE49-F238E27FC236}">
                <a16:creationId xmlns:a16="http://schemas.microsoft.com/office/drawing/2014/main" id="{DF00113A-323B-A3E8-269F-3C835CA9D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9722" y="2064026"/>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2">
            <a:extLst>
              <a:ext uri="{FF2B5EF4-FFF2-40B4-BE49-F238E27FC236}">
                <a16:creationId xmlns:a16="http://schemas.microsoft.com/office/drawing/2014/main" id="{892444A5-E812-2A86-051D-2F0EDB3EC3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24747" y="2064026"/>
            <a:ext cx="742081" cy="742081"/>
          </a:xfrm>
          <a:prstGeom prst="rect">
            <a:avLst/>
          </a:prstGeom>
          <a:noFill/>
          <a:extLst>
            <a:ext uri="{909E8E84-426E-40DD-AFC4-6F175D3DCCD1}">
              <a14:hiddenFill xmlns:a14="http://schemas.microsoft.com/office/drawing/2010/main">
                <a:solidFill>
                  <a:srgbClr val="FFFFFF"/>
                </a:solidFill>
              </a14:hiddenFill>
            </a:ext>
          </a:extLst>
        </p:spPr>
      </p:pic>
      <p:grpSp>
        <p:nvGrpSpPr>
          <p:cNvPr id="6153" name="Gruppe 6152">
            <a:extLst>
              <a:ext uri="{FF2B5EF4-FFF2-40B4-BE49-F238E27FC236}">
                <a16:creationId xmlns:a16="http://schemas.microsoft.com/office/drawing/2014/main" id="{E338334D-7531-7B9F-AD91-EB86593BFA50}"/>
              </a:ext>
            </a:extLst>
          </p:cNvPr>
          <p:cNvGrpSpPr/>
          <p:nvPr/>
        </p:nvGrpSpPr>
        <p:grpSpPr>
          <a:xfrm>
            <a:off x="524916" y="4802108"/>
            <a:ext cx="5903056" cy="666248"/>
            <a:chOff x="319237" y="2984500"/>
            <a:chExt cx="5035686" cy="666248"/>
          </a:xfrm>
        </p:grpSpPr>
        <p:sp>
          <p:nvSpPr>
            <p:cNvPr id="6154" name="Tekstfelt 6153">
              <a:extLst>
                <a:ext uri="{FF2B5EF4-FFF2-40B4-BE49-F238E27FC236}">
                  <a16:creationId xmlns:a16="http://schemas.microsoft.com/office/drawing/2014/main" id="{323F3F47-1503-1899-466A-6B76B65E7F2A}"/>
                </a:ext>
              </a:extLst>
            </p:cNvPr>
            <p:cNvSpPr txBox="1"/>
            <p:nvPr/>
          </p:nvSpPr>
          <p:spPr>
            <a:xfrm>
              <a:off x="319237"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55" name="Tekstfelt 6154">
              <a:extLst>
                <a:ext uri="{FF2B5EF4-FFF2-40B4-BE49-F238E27FC236}">
                  <a16:creationId xmlns:a16="http://schemas.microsoft.com/office/drawing/2014/main" id="{22855A31-6747-C6CA-0F4B-BCA1922A74AE}"/>
                </a:ext>
              </a:extLst>
            </p:cNvPr>
            <p:cNvSpPr txBox="1"/>
            <p:nvPr/>
          </p:nvSpPr>
          <p:spPr>
            <a:xfrm>
              <a:off x="1503078"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56" name="Tekstfelt 6155">
              <a:extLst>
                <a:ext uri="{FF2B5EF4-FFF2-40B4-BE49-F238E27FC236}">
                  <a16:creationId xmlns:a16="http://schemas.microsoft.com/office/drawing/2014/main" id="{BB07960F-493F-2F5A-E444-19C18DE05261}"/>
                </a:ext>
              </a:extLst>
            </p:cNvPr>
            <p:cNvSpPr txBox="1"/>
            <p:nvPr/>
          </p:nvSpPr>
          <p:spPr>
            <a:xfrm>
              <a:off x="2686919"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57" name="Tekstfelt 6156">
              <a:extLst>
                <a:ext uri="{FF2B5EF4-FFF2-40B4-BE49-F238E27FC236}">
                  <a16:creationId xmlns:a16="http://schemas.microsoft.com/office/drawing/2014/main" id="{3981713D-92A4-F92D-F345-893B7B610D06}"/>
                </a:ext>
              </a:extLst>
            </p:cNvPr>
            <p:cNvSpPr txBox="1"/>
            <p:nvPr/>
          </p:nvSpPr>
          <p:spPr>
            <a:xfrm>
              <a:off x="3870760" y="3004417"/>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grpSp>
      <p:pic>
        <p:nvPicPr>
          <p:cNvPr id="6158" name="Picture 2">
            <a:extLst>
              <a:ext uri="{FF2B5EF4-FFF2-40B4-BE49-F238E27FC236}">
                <a16:creationId xmlns:a16="http://schemas.microsoft.com/office/drawing/2014/main" id="{E741FA98-F6B8-5958-A9D8-264A3E34B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794992" y="3918623"/>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59" name="Picture 2">
            <a:extLst>
              <a:ext uri="{FF2B5EF4-FFF2-40B4-BE49-F238E27FC236}">
                <a16:creationId xmlns:a16="http://schemas.microsoft.com/office/drawing/2014/main" id="{0573D99E-C935-1361-8A5A-75C4D203D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436178" y="3890594"/>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60" name="Picture 2">
            <a:extLst>
              <a:ext uri="{FF2B5EF4-FFF2-40B4-BE49-F238E27FC236}">
                <a16:creationId xmlns:a16="http://schemas.microsoft.com/office/drawing/2014/main" id="{962736B0-8276-DC2A-2B6F-6951FD53C6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9722" y="3900461"/>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61" name="Picture 2">
            <a:extLst>
              <a:ext uri="{FF2B5EF4-FFF2-40B4-BE49-F238E27FC236}">
                <a16:creationId xmlns:a16="http://schemas.microsoft.com/office/drawing/2014/main" id="{9AD43911-5D4B-3EDA-3874-CBB1D1AAC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24747" y="3900461"/>
            <a:ext cx="742081" cy="742081"/>
          </a:xfrm>
          <a:prstGeom prst="rect">
            <a:avLst/>
          </a:prstGeom>
          <a:noFill/>
          <a:extLst>
            <a:ext uri="{909E8E84-426E-40DD-AFC4-6F175D3DCCD1}">
              <a14:hiddenFill xmlns:a14="http://schemas.microsoft.com/office/drawing/2010/main">
                <a:solidFill>
                  <a:srgbClr val="FFFFFF"/>
                </a:solidFill>
              </a14:hiddenFill>
            </a:ext>
          </a:extLst>
        </p:spPr>
      </p:pic>
      <p:grpSp>
        <p:nvGrpSpPr>
          <p:cNvPr id="6162" name="Gruppe 6161">
            <a:extLst>
              <a:ext uri="{FF2B5EF4-FFF2-40B4-BE49-F238E27FC236}">
                <a16:creationId xmlns:a16="http://schemas.microsoft.com/office/drawing/2014/main" id="{13BEB79C-E395-274A-C525-C98F4F227999}"/>
              </a:ext>
            </a:extLst>
          </p:cNvPr>
          <p:cNvGrpSpPr/>
          <p:nvPr/>
        </p:nvGrpSpPr>
        <p:grpSpPr>
          <a:xfrm>
            <a:off x="524916" y="6528058"/>
            <a:ext cx="5903056" cy="666248"/>
            <a:chOff x="319237" y="2984500"/>
            <a:chExt cx="5035686" cy="666248"/>
          </a:xfrm>
        </p:grpSpPr>
        <p:sp>
          <p:nvSpPr>
            <p:cNvPr id="6163" name="Tekstfelt 6162">
              <a:extLst>
                <a:ext uri="{FF2B5EF4-FFF2-40B4-BE49-F238E27FC236}">
                  <a16:creationId xmlns:a16="http://schemas.microsoft.com/office/drawing/2014/main" id="{43718C43-8329-4B00-449F-159BF5BE641E}"/>
                </a:ext>
              </a:extLst>
            </p:cNvPr>
            <p:cNvSpPr txBox="1"/>
            <p:nvPr/>
          </p:nvSpPr>
          <p:spPr>
            <a:xfrm>
              <a:off x="319237"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64" name="Tekstfelt 6163">
              <a:extLst>
                <a:ext uri="{FF2B5EF4-FFF2-40B4-BE49-F238E27FC236}">
                  <a16:creationId xmlns:a16="http://schemas.microsoft.com/office/drawing/2014/main" id="{E90D6A74-BED9-2BC5-9036-F216D1D0A0E2}"/>
                </a:ext>
              </a:extLst>
            </p:cNvPr>
            <p:cNvSpPr txBox="1"/>
            <p:nvPr/>
          </p:nvSpPr>
          <p:spPr>
            <a:xfrm>
              <a:off x="1503078"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65" name="Tekstfelt 6164">
              <a:extLst>
                <a:ext uri="{FF2B5EF4-FFF2-40B4-BE49-F238E27FC236}">
                  <a16:creationId xmlns:a16="http://schemas.microsoft.com/office/drawing/2014/main" id="{4D33634B-8211-42A9-3F67-B4947CFE5D04}"/>
                </a:ext>
              </a:extLst>
            </p:cNvPr>
            <p:cNvSpPr txBox="1"/>
            <p:nvPr/>
          </p:nvSpPr>
          <p:spPr>
            <a:xfrm>
              <a:off x="2686919"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66" name="Tekstfelt 6165">
              <a:extLst>
                <a:ext uri="{FF2B5EF4-FFF2-40B4-BE49-F238E27FC236}">
                  <a16:creationId xmlns:a16="http://schemas.microsoft.com/office/drawing/2014/main" id="{E2230EED-F1F2-B6F7-2339-6C6BB226F1FD}"/>
                </a:ext>
              </a:extLst>
            </p:cNvPr>
            <p:cNvSpPr txBox="1"/>
            <p:nvPr/>
          </p:nvSpPr>
          <p:spPr>
            <a:xfrm>
              <a:off x="3870760" y="3004417"/>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grpSp>
      <p:grpSp>
        <p:nvGrpSpPr>
          <p:cNvPr id="6167" name="Gruppe 6166">
            <a:extLst>
              <a:ext uri="{FF2B5EF4-FFF2-40B4-BE49-F238E27FC236}">
                <a16:creationId xmlns:a16="http://schemas.microsoft.com/office/drawing/2014/main" id="{C372F5A8-4BCE-8AF0-C7F6-CA80B2EEA228}"/>
              </a:ext>
            </a:extLst>
          </p:cNvPr>
          <p:cNvGrpSpPr/>
          <p:nvPr/>
        </p:nvGrpSpPr>
        <p:grpSpPr>
          <a:xfrm>
            <a:off x="524916" y="8402510"/>
            <a:ext cx="5903057" cy="646331"/>
            <a:chOff x="319238" y="2984500"/>
            <a:chExt cx="5035687" cy="646331"/>
          </a:xfrm>
        </p:grpSpPr>
        <p:sp>
          <p:nvSpPr>
            <p:cNvPr id="6168" name="Tekstfelt 6167">
              <a:extLst>
                <a:ext uri="{FF2B5EF4-FFF2-40B4-BE49-F238E27FC236}">
                  <a16:creationId xmlns:a16="http://schemas.microsoft.com/office/drawing/2014/main" id="{66135FA3-6227-5EA8-4ABD-9624CC622C80}"/>
                </a:ext>
              </a:extLst>
            </p:cNvPr>
            <p:cNvSpPr txBox="1"/>
            <p:nvPr/>
          </p:nvSpPr>
          <p:spPr>
            <a:xfrm>
              <a:off x="319238"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69" name="Tekstfelt 6168">
              <a:extLst>
                <a:ext uri="{FF2B5EF4-FFF2-40B4-BE49-F238E27FC236}">
                  <a16:creationId xmlns:a16="http://schemas.microsoft.com/office/drawing/2014/main" id="{FEABB5BE-39BD-CC21-0D02-4E6389705958}"/>
                </a:ext>
              </a:extLst>
            </p:cNvPr>
            <p:cNvSpPr txBox="1"/>
            <p:nvPr/>
          </p:nvSpPr>
          <p:spPr>
            <a:xfrm>
              <a:off x="1503079"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70" name="Tekstfelt 6169">
              <a:extLst>
                <a:ext uri="{FF2B5EF4-FFF2-40B4-BE49-F238E27FC236}">
                  <a16:creationId xmlns:a16="http://schemas.microsoft.com/office/drawing/2014/main" id="{752E5C8F-36F1-69CF-B782-763D095DA438}"/>
                </a:ext>
              </a:extLst>
            </p:cNvPr>
            <p:cNvSpPr txBox="1"/>
            <p:nvPr/>
          </p:nvSpPr>
          <p:spPr>
            <a:xfrm>
              <a:off x="2686920"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sp>
          <p:nvSpPr>
            <p:cNvPr id="6171" name="Tekstfelt 6170">
              <a:extLst>
                <a:ext uri="{FF2B5EF4-FFF2-40B4-BE49-F238E27FC236}">
                  <a16:creationId xmlns:a16="http://schemas.microsoft.com/office/drawing/2014/main" id="{09F64446-0F99-3EEE-F299-78D95C9E94A1}"/>
                </a:ext>
              </a:extLst>
            </p:cNvPr>
            <p:cNvSpPr txBox="1"/>
            <p:nvPr/>
          </p:nvSpPr>
          <p:spPr>
            <a:xfrm>
              <a:off x="3870762" y="2984500"/>
              <a:ext cx="1484163" cy="646331"/>
            </a:xfrm>
            <a:prstGeom prst="rect">
              <a:avLst/>
            </a:prstGeom>
            <a:noFill/>
          </p:spPr>
          <p:txBody>
            <a:bodyPr wrap="square" rtlCol="0">
              <a:spAutoFit/>
            </a:bodyPr>
            <a:lstStyle/>
            <a:p>
              <a:r>
                <a:rPr lang="da-DK" sz="1200" b="1" dirty="0">
                  <a:solidFill>
                    <a:srgbClr val="E6467D"/>
                  </a:solidFill>
                  <a:latin typeface="Aptos Display" panose="020B0004020202020204" pitchFamily="34" charset="0"/>
                </a:rPr>
                <a:t>Navn Navnesen</a:t>
              </a:r>
            </a:p>
            <a:p>
              <a:r>
                <a:rPr lang="da-DK" sz="1200" dirty="0">
                  <a:solidFill>
                    <a:srgbClr val="E6467D"/>
                  </a:solidFill>
                  <a:latin typeface="Aptos Display" panose="020B0004020202020204" pitchFamily="34" charset="0"/>
                </a:rPr>
                <a:t>Konsulent</a:t>
              </a:r>
            </a:p>
            <a:p>
              <a:r>
                <a:rPr lang="da-DK" sz="1200" dirty="0">
                  <a:solidFill>
                    <a:srgbClr val="E6467D"/>
                  </a:solidFill>
                  <a:latin typeface="Aptos Display" panose="020B0004020202020204" pitchFamily="34" charset="0"/>
                </a:rPr>
                <a:t>+45 11 22 33 44</a:t>
              </a:r>
            </a:p>
          </p:txBody>
        </p:sp>
      </p:grpSp>
      <p:pic>
        <p:nvPicPr>
          <p:cNvPr id="6172" name="Picture 2">
            <a:extLst>
              <a:ext uri="{FF2B5EF4-FFF2-40B4-BE49-F238E27FC236}">
                <a16:creationId xmlns:a16="http://schemas.microsoft.com/office/drawing/2014/main" id="{FD649563-D39F-63A8-7151-7CC93C3E43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794992" y="5658955"/>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3" name="Picture 2">
            <a:extLst>
              <a:ext uri="{FF2B5EF4-FFF2-40B4-BE49-F238E27FC236}">
                <a16:creationId xmlns:a16="http://schemas.microsoft.com/office/drawing/2014/main" id="{B4CF4CDD-C919-EA03-E286-23E29DDCF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436178" y="5630926"/>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4" name="Picture 2">
            <a:extLst>
              <a:ext uri="{FF2B5EF4-FFF2-40B4-BE49-F238E27FC236}">
                <a16:creationId xmlns:a16="http://schemas.microsoft.com/office/drawing/2014/main" id="{1BADE71D-3CF7-73FC-4E7E-403D109C1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9722" y="5640793"/>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5" name="Picture 2">
            <a:extLst>
              <a:ext uri="{FF2B5EF4-FFF2-40B4-BE49-F238E27FC236}">
                <a16:creationId xmlns:a16="http://schemas.microsoft.com/office/drawing/2014/main" id="{A63DF608-E7D1-7E40-5CAC-3E5C861AF9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24747" y="5640793"/>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6" name="Picture 2">
            <a:extLst>
              <a:ext uri="{FF2B5EF4-FFF2-40B4-BE49-F238E27FC236}">
                <a16:creationId xmlns:a16="http://schemas.microsoft.com/office/drawing/2014/main" id="{59D110E0-418A-AE7F-53B9-0C5371562B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4794992" y="7501425"/>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7" name="Picture 2">
            <a:extLst>
              <a:ext uri="{FF2B5EF4-FFF2-40B4-BE49-F238E27FC236}">
                <a16:creationId xmlns:a16="http://schemas.microsoft.com/office/drawing/2014/main" id="{99779E48-A54A-2F28-1AE7-23760CC94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436178" y="7501425"/>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8" name="Picture 2">
            <a:extLst>
              <a:ext uri="{FF2B5EF4-FFF2-40B4-BE49-F238E27FC236}">
                <a16:creationId xmlns:a16="http://schemas.microsoft.com/office/drawing/2014/main" id="{58BD9B21-583C-BCFE-6673-AF7F753886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9722" y="7501425"/>
            <a:ext cx="742081" cy="742081"/>
          </a:xfrm>
          <a:prstGeom prst="rect">
            <a:avLst/>
          </a:prstGeom>
          <a:noFill/>
          <a:extLst>
            <a:ext uri="{909E8E84-426E-40DD-AFC4-6F175D3DCCD1}">
              <a14:hiddenFill xmlns:a14="http://schemas.microsoft.com/office/drawing/2010/main">
                <a:solidFill>
                  <a:srgbClr val="FFFFFF"/>
                </a:solidFill>
              </a14:hiddenFill>
            </a:ext>
          </a:extLst>
        </p:spPr>
      </p:pic>
      <p:pic>
        <p:nvPicPr>
          <p:cNvPr id="6179" name="Picture 2">
            <a:extLst>
              <a:ext uri="{FF2B5EF4-FFF2-40B4-BE49-F238E27FC236}">
                <a16:creationId xmlns:a16="http://schemas.microsoft.com/office/drawing/2014/main" id="{04FF9BF7-23E6-6FD2-65D0-C9627E4FEF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824747" y="7501425"/>
            <a:ext cx="742081" cy="742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907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5E6">
            <a:alpha val="50000"/>
          </a:srgbClr>
        </a:solidFill>
        <a:effectLst/>
      </p:bgPr>
    </p:bg>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62ED3A85-822E-087A-BA7F-DBA497AD3268}"/>
              </a:ext>
            </a:extLst>
          </p:cNvPr>
          <p:cNvSpPr txBox="1"/>
          <p:nvPr/>
        </p:nvSpPr>
        <p:spPr>
          <a:xfrm>
            <a:off x="583623" y="1550564"/>
            <a:ext cx="5690754" cy="3108543"/>
          </a:xfrm>
          <a:prstGeom prst="rect">
            <a:avLst/>
          </a:prstGeom>
          <a:noFill/>
        </p:spPr>
        <p:txBody>
          <a:bodyPr wrap="square" numCol="1" spcCol="360000" rtlCol="0">
            <a:spAutoFit/>
          </a:bodyPr>
          <a:lstStyle/>
          <a:p>
            <a:r>
              <a:rPr lang="da-DK" sz="2800" b="1" dirty="0">
                <a:solidFill>
                  <a:srgbClr val="E6467D"/>
                </a:solidFill>
                <a:latin typeface="Aptos Display" panose="020B0004020202020204" pitchFamily="34" charset="0"/>
              </a:rPr>
              <a:t>ARBEJDSMILJØ-</a:t>
            </a:r>
            <a:br>
              <a:rPr lang="da-DK" sz="2800" b="1" dirty="0">
                <a:solidFill>
                  <a:srgbClr val="E6467D"/>
                </a:solidFill>
                <a:latin typeface="Aptos Display" panose="020B0004020202020204" pitchFamily="34" charset="0"/>
              </a:rPr>
            </a:br>
            <a:r>
              <a:rPr lang="da-DK" sz="2800" b="1" dirty="0">
                <a:solidFill>
                  <a:srgbClr val="E6467D"/>
                </a:solidFill>
                <a:latin typeface="Aptos Display" panose="020B0004020202020204" pitchFamily="34" charset="0"/>
              </a:rPr>
              <a:t>ORGANISATIONEN</a:t>
            </a:r>
          </a:p>
          <a:p>
            <a:endParaRPr lang="da-DK" sz="2800" dirty="0">
              <a:solidFill>
                <a:srgbClr val="F5AB58"/>
              </a:solidFill>
              <a:latin typeface="Aptos Display" panose="020B0004020202020204" pitchFamily="34" charset="0"/>
            </a:endParaRPr>
          </a:p>
          <a:p>
            <a:endParaRPr lang="da-DK" sz="2800" dirty="0">
              <a:solidFill>
                <a:srgbClr val="F5AB58"/>
              </a:solidFill>
              <a:latin typeface="Aptos Display" panose="020B0004020202020204" pitchFamily="34" charset="0"/>
            </a:endParaRPr>
          </a:p>
          <a:p>
            <a:r>
              <a:rPr lang="da-DK" sz="2200" b="1" i="0" dirty="0">
                <a:solidFill>
                  <a:srgbClr val="3C4187"/>
                </a:solidFill>
                <a:effectLst/>
                <a:latin typeface="Aptos Display" panose="020B0004020202020204" pitchFamily="34" charset="0"/>
              </a:rPr>
              <a:t>På dit kontor i [navn på byen] er du repræsenteret af: </a:t>
            </a:r>
          </a:p>
          <a:p>
            <a:endParaRPr lang="da-DK" sz="2000" dirty="0">
              <a:solidFill>
                <a:srgbClr val="F5AB58"/>
              </a:solidFill>
              <a:latin typeface="Aptos Display" panose="020B0004020202020204" pitchFamily="34" charset="0"/>
            </a:endParaRPr>
          </a:p>
          <a:p>
            <a:endParaRPr lang="da-DK" sz="2000" dirty="0">
              <a:solidFill>
                <a:srgbClr val="F5AB58"/>
              </a:solidFill>
              <a:latin typeface="Aptos Display" panose="020B0004020202020204" pitchFamily="34" charset="0"/>
            </a:endParaRPr>
          </a:p>
        </p:txBody>
      </p:sp>
      <p:pic>
        <p:nvPicPr>
          <p:cNvPr id="5" name="Picture 2">
            <a:extLst>
              <a:ext uri="{FF2B5EF4-FFF2-40B4-BE49-F238E27FC236}">
                <a16:creationId xmlns:a16="http://schemas.microsoft.com/office/drawing/2014/main" id="{A6059E0F-306E-C7D9-8FE9-A83E681C06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583623" y="4214506"/>
            <a:ext cx="1077218" cy="1077218"/>
          </a:xfrm>
          <a:prstGeom prst="rect">
            <a:avLst/>
          </a:prstGeom>
          <a:noFill/>
          <a:extLst>
            <a:ext uri="{909E8E84-426E-40DD-AFC4-6F175D3DCCD1}">
              <a14:hiddenFill xmlns:a14="http://schemas.microsoft.com/office/drawing/2010/main">
                <a:solidFill>
                  <a:srgbClr val="FFFFFF"/>
                </a:solidFill>
              </a14:hiddenFill>
            </a:ext>
          </a:extLst>
        </p:spPr>
      </p:pic>
      <p:sp>
        <p:nvSpPr>
          <p:cNvPr id="6" name="Tekstfelt 5">
            <a:extLst>
              <a:ext uri="{FF2B5EF4-FFF2-40B4-BE49-F238E27FC236}">
                <a16:creationId xmlns:a16="http://schemas.microsoft.com/office/drawing/2014/main" id="{D16A6E83-EA7A-0C39-2C1D-2EA125D74BA6}"/>
              </a:ext>
            </a:extLst>
          </p:cNvPr>
          <p:cNvSpPr txBox="1"/>
          <p:nvPr/>
        </p:nvSpPr>
        <p:spPr>
          <a:xfrm>
            <a:off x="1842993" y="4329079"/>
            <a:ext cx="3402107" cy="1077218"/>
          </a:xfrm>
          <a:prstGeom prst="rect">
            <a:avLst/>
          </a:prstGeom>
          <a:noFill/>
        </p:spPr>
        <p:txBody>
          <a:bodyPr wrap="square" rtlCol="0">
            <a:spAutoFit/>
          </a:bodyPr>
          <a:lstStyle/>
          <a:p>
            <a:r>
              <a:rPr lang="da-DK" sz="1600" b="1" dirty="0">
                <a:solidFill>
                  <a:srgbClr val="3C4187"/>
                </a:solidFill>
                <a:latin typeface="Aptos Display" panose="020B0004020202020204" pitchFamily="34" charset="0"/>
              </a:rPr>
              <a:t>Arbejdsmiljørepræsentant</a:t>
            </a:r>
          </a:p>
          <a:p>
            <a:r>
              <a:rPr lang="da-DK" sz="1600" b="1" dirty="0">
                <a:solidFill>
                  <a:srgbClr val="3C4187"/>
                </a:solidFill>
                <a:latin typeface="Aptos Display" panose="020B0004020202020204" pitchFamily="34" charset="0"/>
              </a:rPr>
              <a:t>Navn Navnesen</a:t>
            </a:r>
          </a:p>
          <a:p>
            <a:r>
              <a:rPr lang="da-DK" sz="1600" dirty="0">
                <a:solidFill>
                  <a:srgbClr val="3C4187"/>
                </a:solidFill>
                <a:latin typeface="Aptos Display" panose="020B0004020202020204" pitchFamily="34" charset="0"/>
              </a:rPr>
              <a:t>Konsulent</a:t>
            </a:r>
          </a:p>
          <a:p>
            <a:r>
              <a:rPr lang="da-DK" sz="1600" dirty="0">
                <a:solidFill>
                  <a:srgbClr val="3C4187"/>
                </a:solidFill>
                <a:latin typeface="Aptos Display" panose="020B0004020202020204" pitchFamily="34" charset="0"/>
              </a:rPr>
              <a:t>+45 11 22 33 44</a:t>
            </a:r>
          </a:p>
        </p:txBody>
      </p:sp>
      <p:pic>
        <p:nvPicPr>
          <p:cNvPr id="7" name="Picture 2">
            <a:extLst>
              <a:ext uri="{FF2B5EF4-FFF2-40B4-BE49-F238E27FC236}">
                <a16:creationId xmlns:a16="http://schemas.microsoft.com/office/drawing/2014/main" id="{A2F7F62D-C859-1900-FE69-9DA7D58E91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583623" y="5761926"/>
            <a:ext cx="1077218" cy="1077218"/>
          </a:xfrm>
          <a:prstGeom prst="rect">
            <a:avLst/>
          </a:prstGeom>
          <a:noFill/>
          <a:extLst>
            <a:ext uri="{909E8E84-426E-40DD-AFC4-6F175D3DCCD1}">
              <a14:hiddenFill xmlns:a14="http://schemas.microsoft.com/office/drawing/2010/main">
                <a:solidFill>
                  <a:srgbClr val="FFFFFF"/>
                </a:solidFill>
              </a14:hiddenFill>
            </a:ext>
          </a:extLst>
        </p:spPr>
      </p:pic>
      <p:sp>
        <p:nvSpPr>
          <p:cNvPr id="8" name="Tekstfelt 7">
            <a:extLst>
              <a:ext uri="{FF2B5EF4-FFF2-40B4-BE49-F238E27FC236}">
                <a16:creationId xmlns:a16="http://schemas.microsoft.com/office/drawing/2014/main" id="{2AFD03BB-0F02-86B4-16A1-EAF6C1542409}"/>
              </a:ext>
            </a:extLst>
          </p:cNvPr>
          <p:cNvSpPr txBox="1"/>
          <p:nvPr/>
        </p:nvSpPr>
        <p:spPr>
          <a:xfrm>
            <a:off x="1842993" y="5940405"/>
            <a:ext cx="3402107" cy="1077218"/>
          </a:xfrm>
          <a:prstGeom prst="rect">
            <a:avLst/>
          </a:prstGeom>
          <a:noFill/>
        </p:spPr>
        <p:txBody>
          <a:bodyPr wrap="square" rtlCol="0">
            <a:spAutoFit/>
          </a:bodyPr>
          <a:lstStyle/>
          <a:p>
            <a:r>
              <a:rPr lang="da-DK" sz="1600" b="1" dirty="0">
                <a:solidFill>
                  <a:srgbClr val="3C4187"/>
                </a:solidFill>
                <a:latin typeface="Aptos Display" panose="020B0004020202020204" pitchFamily="34" charset="0"/>
              </a:rPr>
              <a:t>Leder af arbejdsmiljøgruppen</a:t>
            </a:r>
          </a:p>
          <a:p>
            <a:r>
              <a:rPr lang="da-DK" sz="1600" b="1" dirty="0">
                <a:solidFill>
                  <a:srgbClr val="3C4187"/>
                </a:solidFill>
                <a:latin typeface="Aptos Display" panose="020B0004020202020204" pitchFamily="34" charset="0"/>
              </a:rPr>
              <a:t>Navn Navnesen</a:t>
            </a:r>
          </a:p>
          <a:p>
            <a:r>
              <a:rPr lang="da-DK" sz="1600" dirty="0">
                <a:solidFill>
                  <a:srgbClr val="3C4187"/>
                </a:solidFill>
                <a:latin typeface="Aptos Display" panose="020B0004020202020204" pitchFamily="34" charset="0"/>
              </a:rPr>
              <a:t>Konsulent</a:t>
            </a:r>
          </a:p>
          <a:p>
            <a:r>
              <a:rPr lang="da-DK" sz="1600" dirty="0">
                <a:solidFill>
                  <a:srgbClr val="3C4187"/>
                </a:solidFill>
                <a:latin typeface="Aptos Display" panose="020B0004020202020204" pitchFamily="34" charset="0"/>
              </a:rPr>
              <a:t>+45 11 22 33 44</a:t>
            </a:r>
          </a:p>
        </p:txBody>
      </p:sp>
    </p:spTree>
    <p:extLst>
      <p:ext uri="{BB962C8B-B14F-4D97-AF65-F5344CB8AC3E}">
        <p14:creationId xmlns:p14="http://schemas.microsoft.com/office/powerpoint/2010/main" val="437122870"/>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1521</TotalTime>
  <Words>1013</Words>
  <Application>Microsoft Office PowerPoint</Application>
  <PresentationFormat>A4-papir (210 x 297 mm)</PresentationFormat>
  <Paragraphs>178</Paragraphs>
  <Slides>10</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10</vt:i4>
      </vt:variant>
    </vt:vector>
  </HeadingPairs>
  <TitlesOfParts>
    <vt:vector size="15" baseType="lpstr">
      <vt:lpstr>Aptos Display</vt:lpstr>
      <vt:lpstr>Arial</vt:lpstr>
      <vt:lpstr>Calibri</vt:lpstr>
      <vt:lpstr>Calibri Light</vt:lpstr>
      <vt:lpstr>Office-tema</vt:lpstr>
      <vt:lpstr>Introduktion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Inge Holm</dc:creator>
  <cp:lastModifiedBy>Louise Wind Nielsen</cp:lastModifiedBy>
  <cp:revision>4</cp:revision>
  <dcterms:created xsi:type="dcterms:W3CDTF">2024-01-22T08:01:19Z</dcterms:created>
  <dcterms:modified xsi:type="dcterms:W3CDTF">2024-03-12T09:40:14Z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_sAMAccountName">
    <vt:lpwstr>lwn</vt:lpwstr>
  </property>
  <property fmtid="{D5CDD505-2E9C-101B-9397-08002B2CF9AE}" pid="3" name="DL_AuthorInitials">
    <vt:lpwstr>lwn</vt:lpwstr>
  </property>
  <property fmtid="{D5CDD505-2E9C-101B-9397-08002B2CF9AE}" pid="4" name="fInit">
    <vt:lpwstr>lwn</vt:lpwstr>
  </property>
  <property fmtid="{D5CDD505-2E9C-101B-9397-08002B2CF9AE}" pid="5" name="fNavn">
    <vt:lpwstr>Louise Wind Nielsen</vt:lpwstr>
  </property>
  <property fmtid="{D5CDD505-2E9C-101B-9397-08002B2CF9AE}" pid="6" name="fTlf">
    <vt:lpwstr>+45 22 60 07 20</vt:lpwstr>
  </property>
  <property fmtid="{D5CDD505-2E9C-101B-9397-08002B2CF9AE}" pid="7" name="fEpost">
    <vt:lpwstr>lwn@vellivforeningen.dk</vt:lpwstr>
  </property>
  <property fmtid="{D5CDD505-2E9C-101B-9397-08002B2CF9AE}" pid="8" name="fLogo">
    <vt:lpwstr>http://www.exformatics.com/images/logo_new.jpg</vt:lpwstr>
  </property>
  <property fmtid="{D5CDD505-2E9C-101B-9397-08002B2CF9AE}" pid="9" name="EXDocumentID">
    <vt:lpwstr/>
  </property>
</Properties>
</file>