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4"/>
    <p:sldMasterId id="2147483680" r:id="rId5"/>
  </p:sldMasterIdLst>
  <p:notesMasterIdLst>
    <p:notesMasterId r:id="rId14"/>
  </p:notesMasterIdLst>
  <p:sldIdLst>
    <p:sldId id="1688" r:id="rId6"/>
    <p:sldId id="1672" r:id="rId7"/>
    <p:sldId id="1668" r:id="rId8"/>
    <p:sldId id="1673" r:id="rId9"/>
    <p:sldId id="1670" r:id="rId10"/>
    <p:sldId id="1671" r:id="rId11"/>
    <p:sldId id="1677" r:id="rId12"/>
    <p:sldId id="1679" r:id="rId1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B17F234-934F-95DA-16DC-3BCFE44FE80F}" name="Malene  Dinesen" initials="" userId="S::msd@ineva2024.onmicrosoft.com::ea033afa-f69e-4408-ae3c-b7758350fa82" providerId="AD"/>
  <p188:author id="{FCF21845-630B-4A5E-DD8F-C34DCDA2C5B3}" name="Katja Teilmann" initials="KT" userId="S::kat@vellivforeningen.dk::3d25d3e4-5740-46ce-ba25-c2c711653e18" providerId="AD"/>
  <p188:author id="{79896D54-95BB-8FEE-1189-124892CEB4A9}" name="Dorte McGugan Pedersen" initials="DP" userId="S::dmp@vellivforeningen.dk::bcee18f5-c02d-49c5-82b9-5ccba9cf2efc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malie Agerbæk" initials="AA" lastIdx="6" clrIdx="0">
    <p:extLst>
      <p:ext uri="{19B8F6BF-5375-455C-9EA6-DF929625EA0E}">
        <p15:presenceInfo xmlns:p15="http://schemas.microsoft.com/office/powerpoint/2012/main" userId="dcecb547bd618b5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95"/>
    <p:restoredTop sz="93586"/>
  </p:normalViewPr>
  <p:slideViewPr>
    <p:cSldViewPr snapToGrid="0">
      <p:cViewPr varScale="1">
        <p:scale>
          <a:sx n="107" d="100"/>
          <a:sy n="107" d="100"/>
        </p:scale>
        <p:origin x="1328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7DEA0-49ED-504D-94F8-A820AE25E564}" type="datetimeFigureOut">
              <a:rPr lang="da-DK" smtClean="0"/>
              <a:t>27.02.2026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8743A-86D2-C94F-ABA9-686CEAFD531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18117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slide m hvid tekst og log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7AFA4028-07A4-43CB-84F7-157165F45D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noFill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og indsæt billede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491ADCB-8510-46AA-8694-10F1D3EE0A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1225" y="2260800"/>
            <a:ext cx="9468000" cy="2520000"/>
          </a:xfrm>
        </p:spPr>
        <p:txBody>
          <a:bodyPr anchor="b" anchorCtr="0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B5957A5-08F2-4211-ADA1-D2A6B9F24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1225" y="4924800"/>
            <a:ext cx="9468000" cy="9000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7244587-2CC7-466F-A87F-999F337576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1225" y="5824800"/>
            <a:ext cx="2520000" cy="399600"/>
          </a:xfrm>
        </p:spPr>
        <p:txBody>
          <a:bodyPr anchor="b" anchorCtr="0"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2FB22D3A-FCA1-4092-B312-27E77055685B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6C17324-0345-4379-8D95-CBA674795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1225" y="7200000"/>
            <a:ext cx="6480000" cy="180000"/>
          </a:xfrm>
        </p:spPr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A4F146D-47C4-47F4-8E55-3040862C3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7200000"/>
            <a:ext cx="720000" cy="180000"/>
          </a:xfrm>
        </p:spPr>
        <p:txBody>
          <a:bodyPr/>
          <a:lstStyle/>
          <a:p>
            <a:fld id="{A85FE82E-D1F8-47E5-ACB3-3A3319DAF1B9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Pladsholder til onlinebillede 9">
            <a:extLst>
              <a:ext uri="{FF2B5EF4-FFF2-40B4-BE49-F238E27FC236}">
                <a16:creationId xmlns:a16="http://schemas.microsoft.com/office/drawing/2014/main" id="{F1D10312-12F9-4FE6-9B5E-BDB22D2B1129}"/>
              </a:ext>
            </a:extLst>
          </p:cNvPr>
          <p:cNvSpPr>
            <a:spLocks noGrp="1"/>
          </p:cNvSpPr>
          <p:nvPr>
            <p:ph type="clipArt" sz="quarter" idx="14"/>
          </p:nvPr>
        </p:nvSpPr>
        <p:spPr>
          <a:xfrm>
            <a:off x="910800" y="457200"/>
            <a:ext cx="1800000" cy="6696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på ikonet for at tilføje onlinebillede</a:t>
            </a:r>
          </a:p>
        </p:txBody>
      </p:sp>
    </p:spTree>
    <p:extLst>
      <p:ext uri="{BB962C8B-B14F-4D97-AF65-F5344CB8AC3E}">
        <p14:creationId xmlns:p14="http://schemas.microsoft.com/office/powerpoint/2010/main" val="29658442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539">
          <p15:clr>
            <a:srgbClr val="5ACBF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stort foto højresti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dsholder til indhold 10">
            <a:extLst>
              <a:ext uri="{FF2B5EF4-FFF2-40B4-BE49-F238E27FC236}">
                <a16:creationId xmlns:a16="http://schemas.microsoft.com/office/drawing/2014/main" id="{8FC4CE9B-1445-4DA5-8AF4-AE63D7B15C2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303839" y="0"/>
            <a:ext cx="6888162" cy="6858000"/>
          </a:xfrm>
        </p:spPr>
        <p:txBody>
          <a:bodyPr/>
          <a:lstStyle>
            <a:lvl1pPr marL="0" indent="0">
              <a:buNone/>
              <a:defRPr/>
            </a:lvl1pPr>
            <a:lvl2pPr marL="180000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B570A31-F5C4-49D5-A225-39296F3E2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224" y="457200"/>
            <a:ext cx="3672000" cy="10440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6C14226-EC19-4B8A-9B5A-65AF50FDD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EC5557-8FA9-412A-803C-B9093691FDF6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ACEE1BF-85BE-472E-A700-73CC314A2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9332F39-C28F-49BC-9918-E3580988A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7" name="Pladsholder til onlinebillede 10">
            <a:extLst>
              <a:ext uri="{FF2B5EF4-FFF2-40B4-BE49-F238E27FC236}">
                <a16:creationId xmlns:a16="http://schemas.microsoft.com/office/drawing/2014/main" id="{2ABD8D74-D5E8-4458-B265-A73BE5F75C00}"/>
              </a:ext>
            </a:extLst>
          </p:cNvPr>
          <p:cNvSpPr>
            <a:spLocks noGrp="1"/>
          </p:cNvSpPr>
          <p:nvPr>
            <p:ph type="clipArt" sz="quarter" idx="15"/>
          </p:nvPr>
        </p:nvSpPr>
        <p:spPr>
          <a:xfrm>
            <a:off x="10800000" y="6339600"/>
            <a:ext cx="900000" cy="3348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r>
              <a:rPr lang="da-DK"/>
              <a:t>Klik på ikonet for at tilføje onlinebillede</a:t>
            </a:r>
          </a:p>
        </p:txBody>
      </p:sp>
      <p:sp>
        <p:nvSpPr>
          <p:cNvPr id="9" name="Pladsholder til indhold 8">
            <a:extLst>
              <a:ext uri="{FF2B5EF4-FFF2-40B4-BE49-F238E27FC236}">
                <a16:creationId xmlns:a16="http://schemas.microsoft.com/office/drawing/2014/main" id="{6C3370F7-8802-4699-95BC-7AC7E9923F23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11225" y="1872000"/>
            <a:ext cx="3672000" cy="42948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4845528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2887">
          <p15:clr>
            <a:srgbClr val="5ACBF0"/>
          </p15:clr>
        </p15:guide>
        <p15:guide id="4" pos="3341">
          <p15:clr>
            <a:srgbClr val="5ACBF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stort foto venstresti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dsholder til indhold 10">
            <a:extLst>
              <a:ext uri="{FF2B5EF4-FFF2-40B4-BE49-F238E27FC236}">
                <a16:creationId xmlns:a16="http://schemas.microsoft.com/office/drawing/2014/main" id="{8FC4CE9B-1445-4DA5-8AF4-AE63D7B15C2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0" y="0"/>
            <a:ext cx="6888162" cy="6858000"/>
          </a:xfrm>
        </p:spPr>
        <p:txBody>
          <a:bodyPr/>
          <a:lstStyle>
            <a:lvl1pPr marL="0" indent="0">
              <a:buNone/>
              <a:defRPr/>
            </a:lvl1pPr>
            <a:lvl2pPr marL="180000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B570A31-F5C4-49D5-A225-39296F3E2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0400" y="457200"/>
            <a:ext cx="3672000" cy="10440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6C14226-EC19-4B8A-9B5A-65AF50FDD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05DF071-062E-4FF9-AE9F-402F5622499E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ACEE1BF-85BE-472E-A700-73CC314A2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9332F39-C28F-49BC-9918-E3580988A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9" name="Pladsholder til indhold 8">
            <a:extLst>
              <a:ext uri="{FF2B5EF4-FFF2-40B4-BE49-F238E27FC236}">
                <a16:creationId xmlns:a16="http://schemas.microsoft.com/office/drawing/2014/main" id="{6C3370F7-8802-4699-95BC-7AC7E9923F23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7610400" y="1872000"/>
            <a:ext cx="3672000" cy="42948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B8A1EDB0-500F-4ABC-8762-397E849DDC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900000" cy="336364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DB918F59-171C-4B3B-A41E-F35EFD11BC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900000" cy="33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7151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pos="4339">
          <p15:clr>
            <a:srgbClr val="5ACBF0"/>
          </p15:clr>
        </p15:guide>
        <p15:guide id="5" pos="4793">
          <p15:clr>
            <a:srgbClr val="5ACBF0"/>
          </p15:clr>
        </p15:guide>
        <p15:guide id="6" pos="7106">
          <p15:clr>
            <a:srgbClr val="5ACBF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n titel, farvet b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F9E821-4CB1-40A9-ADF5-F44B08A1A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B5B6E10-B8A3-467F-A980-FEB0CEF72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30AD55D-5B86-4F97-9307-66A9FAAB1106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1CDCA642-026C-48A2-A7CF-81BC32C38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09CDAE9-4623-44AD-87BD-1C7ED7065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33F2A9A8-30E7-4EA4-A34F-DF3348F003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895816" cy="3348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9B4F4C2F-6484-42A3-ABD5-577C35F1A0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895816" cy="33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3767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539">
          <p15:clr>
            <a:srgbClr val="5ACBF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n titel, hvid b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2BC8C0-6AD4-4319-B8FC-81F2C3683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7CE3BFE-9C9C-4619-B862-B98617620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E3A1E-2013-4E72-9EF3-A142BB2C3DBF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A8763D2-74A6-47E2-98DB-9633866A3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373E63C-6EB5-4178-AE5E-6E8CF62A9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80467B88-A3C0-4726-B7D4-D279D4F95A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900000" cy="336364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5747E3D7-7455-47CB-99C3-89EA1CA6D3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900000" cy="33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1060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539">
          <p15:clr>
            <a:srgbClr val="5ACBF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t foto / vide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EE9F5A84-E2DB-44E7-A8F5-FFA7C8E8302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  <a:lvl2pPr marL="180000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a-DK"/>
              <a:t>Klik for at indsætte foto eller video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B5B6E10-B8A3-467F-A980-FEB0CEF72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01FC5B6-9ACF-4DC4-81B8-1291B00036E1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1CDCA642-026C-48A2-A7CF-81BC32C38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09CDAE9-4623-44AD-87BD-1C7ED7065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33F2A9A8-30E7-4EA4-A34F-DF3348F003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895816" cy="334800"/>
          </a:xfrm>
          <a:prstGeom prst="rect">
            <a:avLst/>
          </a:prstGeom>
        </p:spPr>
      </p:pic>
      <p:sp>
        <p:nvSpPr>
          <p:cNvPr id="9" name="Pladsholder til onlinebillede 10">
            <a:extLst>
              <a:ext uri="{FF2B5EF4-FFF2-40B4-BE49-F238E27FC236}">
                <a16:creationId xmlns:a16="http://schemas.microsoft.com/office/drawing/2014/main" id="{7D1D54BA-7E1A-4887-9B2F-C13F9009C7FD}"/>
              </a:ext>
            </a:extLst>
          </p:cNvPr>
          <p:cNvSpPr>
            <a:spLocks noGrp="1"/>
          </p:cNvSpPr>
          <p:nvPr>
            <p:ph type="clipArt" sz="quarter" idx="15"/>
          </p:nvPr>
        </p:nvSpPr>
        <p:spPr>
          <a:xfrm>
            <a:off x="10800000" y="6339600"/>
            <a:ext cx="900000" cy="3348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r>
              <a:rPr lang="da-DK"/>
              <a:t>Klik på ikonet for at tilføje onlinebillede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18A899CD-465B-40C6-B550-2750EB77F5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895816" cy="33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2097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539">
          <p15:clr>
            <a:srgbClr val="5ACBF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slutning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3B448EE-7214-49D6-B4E0-FF4B01D6AF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38800" y="7200000"/>
            <a:ext cx="1440000" cy="180000"/>
          </a:xfrm>
        </p:spPr>
        <p:txBody>
          <a:bodyPr/>
          <a:lstStyle/>
          <a:p>
            <a:fld id="{1C40960D-C2A2-4D71-B4A4-8D63E68A72BC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A5A107C-4CBD-42A4-8C3D-15B6A36C6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1225" y="7200000"/>
            <a:ext cx="6480000" cy="180000"/>
          </a:xfrm>
        </p:spPr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36275638-84DA-40A7-84F5-596DC0F9F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7200000"/>
            <a:ext cx="720000" cy="180000"/>
          </a:xfrm>
        </p:spPr>
        <p:txBody>
          <a:bodyPr/>
          <a:lstStyle/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Pladsholder til onlinebillede 9">
            <a:extLst>
              <a:ext uri="{FF2B5EF4-FFF2-40B4-BE49-F238E27FC236}">
                <a16:creationId xmlns:a16="http://schemas.microsoft.com/office/drawing/2014/main" id="{BF1E7D64-C5AC-4C48-9B6C-1667A3061350}"/>
              </a:ext>
            </a:extLst>
          </p:cNvPr>
          <p:cNvSpPr>
            <a:spLocks noGrp="1"/>
          </p:cNvSpPr>
          <p:nvPr>
            <p:ph type="clipArt" sz="quarter" idx="14"/>
          </p:nvPr>
        </p:nvSpPr>
        <p:spPr>
          <a:xfrm>
            <a:off x="910800" y="457200"/>
            <a:ext cx="1800000" cy="6696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på ikonet for at tilføje onlinebillede</a:t>
            </a:r>
          </a:p>
        </p:txBody>
      </p:sp>
      <p:sp>
        <p:nvSpPr>
          <p:cNvPr id="11" name="Pladsholder til tekst 10">
            <a:extLst>
              <a:ext uri="{FF2B5EF4-FFF2-40B4-BE49-F238E27FC236}">
                <a16:creationId xmlns:a16="http://schemas.microsoft.com/office/drawing/2014/main" id="{5F079611-2CD1-4FC4-8D16-395FE627C8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11225" y="3240000"/>
            <a:ext cx="9467850" cy="1080000"/>
          </a:xfrm>
        </p:spPr>
        <p:txBody>
          <a:bodyPr>
            <a:noAutofit/>
          </a:bodyPr>
          <a:lstStyle>
            <a:lvl1pPr marL="0" indent="0">
              <a:lnSpc>
                <a:spcPts val="6000"/>
              </a:lnSpc>
              <a:spcBef>
                <a:spcPts val="0"/>
              </a:spcBef>
              <a:buNone/>
              <a:defRPr sz="6000" b="1" baseline="0">
                <a:solidFill>
                  <a:schemeClr val="bg1"/>
                </a:solidFill>
                <a:latin typeface="+mj-lt"/>
              </a:defRPr>
            </a:lvl1pPr>
            <a:lvl2pPr marL="180000" indent="0">
              <a:buNone/>
              <a:defRPr>
                <a:solidFill>
                  <a:schemeClr val="bg1"/>
                </a:solidFill>
              </a:defRPr>
            </a:lvl2pPr>
            <a:lvl3pPr marL="360000" indent="0">
              <a:buNone/>
              <a:defRPr>
                <a:solidFill>
                  <a:schemeClr val="bg1"/>
                </a:solidFill>
              </a:defRPr>
            </a:lvl3pPr>
            <a:lvl4pPr marL="540000" indent="0">
              <a:buNone/>
              <a:defRPr>
                <a:solidFill>
                  <a:schemeClr val="bg1"/>
                </a:solidFill>
              </a:defRPr>
            </a:lvl4pPr>
            <a:lvl5pPr marL="7200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FC044869-5738-4F49-B836-AFA51EEEA65C}"/>
              </a:ext>
            </a:extLst>
          </p:cNvPr>
          <p:cNvSpPr txBox="1"/>
          <p:nvPr/>
        </p:nvSpPr>
        <p:spPr>
          <a:xfrm>
            <a:off x="911225" y="4837814"/>
            <a:ext cx="3500354" cy="44656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a-DK" sz="2800" b="1">
                <a:solidFill>
                  <a:schemeClr val="bg1"/>
                </a:solidFill>
              </a:rPr>
              <a:t>vellivforeningen.dk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7B2756E4-16AB-41D1-9995-2777FC60117E}"/>
              </a:ext>
            </a:extLst>
          </p:cNvPr>
          <p:cNvSpPr txBox="1"/>
          <p:nvPr/>
        </p:nvSpPr>
        <p:spPr>
          <a:xfrm>
            <a:off x="911225" y="4837814"/>
            <a:ext cx="3500354" cy="44656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a-DK" sz="2800" b="1">
                <a:solidFill>
                  <a:schemeClr val="bg1"/>
                </a:solidFill>
              </a:rPr>
              <a:t>vellivforeningen.dk</a:t>
            </a:r>
          </a:p>
        </p:txBody>
      </p:sp>
    </p:spTree>
    <p:extLst>
      <p:ext uri="{BB962C8B-B14F-4D97-AF65-F5344CB8AC3E}">
        <p14:creationId xmlns:p14="http://schemas.microsoft.com/office/powerpoint/2010/main" val="31322169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slide m hvid tekst og logo Inter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7AFA4028-07A4-43CB-84F7-157165F45D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noFill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og indsæt billede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491ADCB-8510-46AA-8694-10F1D3EE0A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1225" y="2260800"/>
            <a:ext cx="9468000" cy="2520000"/>
          </a:xfrm>
        </p:spPr>
        <p:txBody>
          <a:bodyPr anchor="b" anchorCtr="0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endParaRPr lang="da-DK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B5957A5-08F2-4211-ADA1-D2A6B9F24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1225" y="4924800"/>
            <a:ext cx="9468000" cy="900000"/>
          </a:xfrm>
        </p:spPr>
        <p:txBody>
          <a:bodyPr anchor="t" anchorCtr="0"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da-DK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7244587-2CC7-466F-A87F-999F337576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1225" y="5824800"/>
            <a:ext cx="2520000" cy="399600"/>
          </a:xfrm>
        </p:spPr>
        <p:txBody>
          <a:bodyPr anchor="b" anchorCtr="0"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2FB22D3A-FCA1-4092-B312-27E77055685B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6C17324-0345-4379-8D95-CBA674795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1225" y="7200000"/>
            <a:ext cx="6480000" cy="180000"/>
          </a:xfrm>
        </p:spPr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A4F146D-47C4-47F4-8E55-3040862C3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7200000"/>
            <a:ext cx="720000" cy="180000"/>
          </a:xfrm>
        </p:spPr>
        <p:txBody>
          <a:bodyPr/>
          <a:lstStyle/>
          <a:p>
            <a:fld id="{A85FE82E-D1F8-47E5-ACB3-3A3319DAF1B9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Pladsholder til onlinebillede 9">
            <a:extLst>
              <a:ext uri="{FF2B5EF4-FFF2-40B4-BE49-F238E27FC236}">
                <a16:creationId xmlns:a16="http://schemas.microsoft.com/office/drawing/2014/main" id="{F1D10312-12F9-4FE6-9B5E-BDB22D2B1129}"/>
              </a:ext>
            </a:extLst>
          </p:cNvPr>
          <p:cNvSpPr>
            <a:spLocks noGrp="1"/>
          </p:cNvSpPr>
          <p:nvPr>
            <p:ph type="clipArt" sz="quarter" idx="14"/>
          </p:nvPr>
        </p:nvSpPr>
        <p:spPr>
          <a:xfrm>
            <a:off x="910800" y="457200"/>
            <a:ext cx="1800000" cy="6696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på ikonet for at tilføje onlinebillede</a:t>
            </a:r>
          </a:p>
        </p:txBody>
      </p:sp>
    </p:spTree>
    <p:extLst>
      <p:ext uri="{BB962C8B-B14F-4D97-AF65-F5344CB8AC3E}">
        <p14:creationId xmlns:p14="http://schemas.microsoft.com/office/powerpoint/2010/main" val="25910569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539">
          <p15:clr>
            <a:srgbClr val="5ACBF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slide m grøn tekst og logo Inter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7AFA4028-07A4-43CB-84F7-157165F45D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noFill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og indsæt billede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491ADCB-8510-46AA-8694-10F1D3EE0A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1225" y="2260800"/>
            <a:ext cx="9468000" cy="2520000"/>
          </a:xfrm>
        </p:spPr>
        <p:txBody>
          <a:bodyPr anchor="b" anchorCtr="0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B5957A5-08F2-4211-ADA1-D2A6B9F24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1225" y="4924800"/>
            <a:ext cx="9468000" cy="900000"/>
          </a:xfrm>
        </p:spPr>
        <p:txBody>
          <a:bodyPr anchor="t" anchorCtr="0">
            <a:no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da-DK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7244587-2CC7-466F-A87F-999F337576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1225" y="5824800"/>
            <a:ext cx="2520000" cy="399600"/>
          </a:xfrm>
        </p:spPr>
        <p:txBody>
          <a:bodyPr anchor="b" anchorCtr="0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2FB22D3A-FCA1-4092-B312-27E77055685B}" type="datetime2">
              <a:rPr lang="da-DK" smtClean="0"/>
              <a:pPr/>
              <a:t>27. februar 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6C17324-0345-4379-8D95-CBA674795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1225" y="7200000"/>
            <a:ext cx="6480000" cy="180000"/>
          </a:xfrm>
        </p:spPr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A4F146D-47C4-47F4-8E55-3040862C3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7200000"/>
            <a:ext cx="720000" cy="180000"/>
          </a:xfrm>
        </p:spPr>
        <p:txBody>
          <a:bodyPr/>
          <a:lstStyle/>
          <a:p>
            <a:fld id="{A85FE82E-D1F8-47E5-ACB3-3A3319DAF1B9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Pladsholder til onlinebillede 9">
            <a:extLst>
              <a:ext uri="{FF2B5EF4-FFF2-40B4-BE49-F238E27FC236}">
                <a16:creationId xmlns:a16="http://schemas.microsoft.com/office/drawing/2014/main" id="{F1D10312-12F9-4FE6-9B5E-BDB22D2B1129}"/>
              </a:ext>
            </a:extLst>
          </p:cNvPr>
          <p:cNvSpPr>
            <a:spLocks noGrp="1"/>
          </p:cNvSpPr>
          <p:nvPr>
            <p:ph type="clipArt" sz="quarter" idx="14"/>
          </p:nvPr>
        </p:nvSpPr>
        <p:spPr>
          <a:xfrm>
            <a:off x="910800" y="457200"/>
            <a:ext cx="1800000" cy="6696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på ikonet for at tilføje onlinebillede</a:t>
            </a:r>
          </a:p>
        </p:txBody>
      </p:sp>
    </p:spTree>
    <p:extLst>
      <p:ext uri="{BB962C8B-B14F-4D97-AF65-F5344CB8AC3E}">
        <p14:creationId xmlns:p14="http://schemas.microsoft.com/office/powerpoint/2010/main" val="30151818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539">
          <p15:clr>
            <a:srgbClr val="5ACBF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Intern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24B69F-BDF4-4EC7-B2A5-2C5975FC2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43CF73F-A439-4DAA-9787-84759BBC5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AF8DAF-0E3B-4B91-9866-C4D061EE5670}" type="datetime2">
              <a:rPr lang="da-DK" smtClean="0"/>
              <a:pPr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A8F4DAC-0F17-40F0-9D63-C89142AF2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8868A5F-8918-48B3-BD0A-C99CC09BE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522E98FA-CD40-401A-B351-515EE2B604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1225" y="1951200"/>
            <a:ext cx="9467850" cy="4212000"/>
          </a:xfrm>
        </p:spPr>
        <p:txBody>
          <a:bodyPr>
            <a:noAutofit/>
          </a:bodyPr>
          <a:lstStyle>
            <a:lvl1pPr marL="360000" indent="-360000">
              <a:buNone/>
              <a:tabLst>
                <a:tab pos="990000" algn="l"/>
                <a:tab pos="1800000" algn="l"/>
              </a:tabLst>
              <a:defRPr>
                <a:solidFill>
                  <a:schemeClr val="tx2"/>
                </a:solidFill>
              </a:defRPr>
            </a:lvl1pPr>
            <a:lvl2pPr marL="180000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endParaRPr lang="da-DK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C8A9C6D6-4274-4A9C-81DA-C60A40F601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895816" cy="334800"/>
          </a:xfrm>
          <a:prstGeom prst="rect">
            <a:avLst/>
          </a:prstGeom>
        </p:spPr>
      </p:pic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0274B369-2480-42B5-9C08-95B8F7DB9D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0800" y="446400"/>
            <a:ext cx="1080000" cy="324000"/>
          </a:xfrm>
          <a:solidFill>
            <a:schemeClr val="accent1"/>
          </a:solidFill>
        </p:spPr>
        <p:txBody>
          <a:bodyPr wrap="none" lIns="144000" tIns="54000" rIns="90000" bIns="54000">
            <a:sp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180000" indent="0">
              <a:buNone/>
              <a:defRPr b="1">
                <a:solidFill>
                  <a:schemeClr val="bg1"/>
                </a:solidFill>
              </a:defRPr>
            </a:lvl2pPr>
            <a:lvl3pPr marL="360000" indent="0">
              <a:buNone/>
              <a:defRPr b="1">
                <a:solidFill>
                  <a:schemeClr val="bg1"/>
                </a:solidFill>
              </a:defRPr>
            </a:lvl3pPr>
            <a:lvl4pPr marL="540000" indent="0">
              <a:buNone/>
              <a:defRPr b="1">
                <a:solidFill>
                  <a:schemeClr val="bg1"/>
                </a:solidFill>
              </a:defRPr>
            </a:lvl4pPr>
            <a:lvl5pPr marL="720000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5979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539">
          <p15:clr>
            <a:srgbClr val="5ACBF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m foto In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billede 8">
            <a:extLst>
              <a:ext uri="{FF2B5EF4-FFF2-40B4-BE49-F238E27FC236}">
                <a16:creationId xmlns:a16="http://schemas.microsoft.com/office/drawing/2014/main" id="{DC8095A9-705C-4AF7-9E1A-DF9CE03F20D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03838" y="0"/>
            <a:ext cx="6888162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CBD29DB-515B-413E-83FD-725185C81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224" y="957600"/>
            <a:ext cx="3672000" cy="648000"/>
          </a:xfrm>
        </p:spPr>
        <p:txBody>
          <a:bodyPr/>
          <a:lstStyle/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04CFE9D-2892-4D53-B3DD-D89163D0D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AF8DAF-0E3B-4B91-9866-C4D061EE5670}" type="datetime2">
              <a:rPr lang="da-DK" smtClean="0"/>
              <a:pPr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003ED44-48B8-432A-AA21-078C9DA2C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75403A7-C693-44A3-A51A-6ACFC167E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8" name="Pladsholder til tekst 6">
            <a:extLst>
              <a:ext uri="{FF2B5EF4-FFF2-40B4-BE49-F238E27FC236}">
                <a16:creationId xmlns:a16="http://schemas.microsoft.com/office/drawing/2014/main" id="{6558BF70-8A98-416C-B602-BABBA909A8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1225" y="1951200"/>
            <a:ext cx="3671888" cy="4284662"/>
          </a:xfrm>
        </p:spPr>
        <p:txBody>
          <a:bodyPr>
            <a:noAutofit/>
          </a:bodyPr>
          <a:lstStyle>
            <a:lvl1pPr marL="360000" indent="-360000">
              <a:buFont typeface="+mj-lt"/>
              <a:buAutoNum type="arabicPeriod"/>
              <a:defRPr/>
            </a:lvl1pPr>
            <a:lvl2pPr marL="522900" indent="-342900">
              <a:buFont typeface="+mj-lt"/>
              <a:buAutoNum type="arabicPeriod"/>
              <a:defRPr/>
            </a:lvl2pPr>
            <a:lvl3pPr marL="702900" indent="-342900">
              <a:buFont typeface="+mj-lt"/>
              <a:buAutoNum type="arabicPeriod"/>
              <a:defRPr/>
            </a:lvl3pPr>
            <a:lvl4pPr marL="882900" indent="-342900">
              <a:buFont typeface="+mj-lt"/>
              <a:buAutoNum type="arabicPeriod"/>
              <a:defRPr/>
            </a:lvl4pPr>
            <a:lvl5pPr marL="1062900" indent="-342900">
              <a:buFont typeface="+mj-lt"/>
              <a:buAutoNum type="arabicPeriod"/>
              <a:defRPr/>
            </a:lvl5pPr>
          </a:lstStyle>
          <a:p>
            <a:pPr lvl="0"/>
            <a:endParaRPr lang="da-DK"/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145C2D58-2107-4D47-B185-58FD77907C5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10800" y="446400"/>
            <a:ext cx="1080000" cy="324000"/>
          </a:xfrm>
          <a:solidFill>
            <a:schemeClr val="accent1"/>
          </a:solidFill>
        </p:spPr>
        <p:txBody>
          <a:bodyPr wrap="none" lIns="144000" tIns="54000" rIns="90000" bIns="54000">
            <a:sp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180000" indent="0">
              <a:buNone/>
              <a:defRPr b="1">
                <a:solidFill>
                  <a:schemeClr val="bg1"/>
                </a:solidFill>
              </a:defRPr>
            </a:lvl2pPr>
            <a:lvl3pPr marL="360000" indent="0">
              <a:buNone/>
              <a:defRPr b="1">
                <a:solidFill>
                  <a:schemeClr val="bg1"/>
                </a:solidFill>
              </a:defRPr>
            </a:lvl3pPr>
            <a:lvl4pPr marL="540000" indent="0">
              <a:buNone/>
              <a:defRPr b="1">
                <a:solidFill>
                  <a:schemeClr val="bg1"/>
                </a:solidFill>
              </a:defRPr>
            </a:lvl4pPr>
            <a:lvl5pPr marL="720000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a-DK"/>
          </a:p>
        </p:txBody>
      </p:sp>
      <p:sp>
        <p:nvSpPr>
          <p:cNvPr id="10" name="Pladsholder til onlinebillede 10">
            <a:extLst>
              <a:ext uri="{FF2B5EF4-FFF2-40B4-BE49-F238E27FC236}">
                <a16:creationId xmlns:a16="http://schemas.microsoft.com/office/drawing/2014/main" id="{8FD75321-6B8B-4448-9533-FA3146247C90}"/>
              </a:ext>
            </a:extLst>
          </p:cNvPr>
          <p:cNvSpPr>
            <a:spLocks noGrp="1"/>
          </p:cNvSpPr>
          <p:nvPr>
            <p:ph type="clipArt" sz="quarter" idx="16"/>
          </p:nvPr>
        </p:nvSpPr>
        <p:spPr>
          <a:xfrm>
            <a:off x="10800000" y="6339600"/>
            <a:ext cx="900000" cy="3348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r>
              <a:rPr lang="da-DK"/>
              <a:t>Klik på ikonet for at tilføje onlinebillede</a:t>
            </a:r>
          </a:p>
        </p:txBody>
      </p:sp>
    </p:spTree>
    <p:extLst>
      <p:ext uri="{BB962C8B-B14F-4D97-AF65-F5344CB8AC3E}">
        <p14:creationId xmlns:p14="http://schemas.microsoft.com/office/powerpoint/2010/main" val="7231455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7">
          <p15:clr>
            <a:srgbClr val="5ACBF0"/>
          </p15:clr>
        </p15:guide>
        <p15:guide id="2" pos="3341">
          <p15:clr>
            <a:srgbClr val="5ACBF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slide m orange tekst og log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7AFA4028-07A4-43CB-84F7-157165F45D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noFill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og indsæt billede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491ADCB-8510-46AA-8694-10F1D3EE0A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1225" y="2260800"/>
            <a:ext cx="9468000" cy="2520000"/>
          </a:xfrm>
        </p:spPr>
        <p:txBody>
          <a:bodyPr anchor="b" anchorCtr="0"/>
          <a:lstStyle>
            <a:lvl1pPr algn="l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B5957A5-08F2-4211-ADA1-D2A6B9F24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1225" y="4924800"/>
            <a:ext cx="9468000" cy="9000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7244587-2CC7-466F-A87F-999F337576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1225" y="5824800"/>
            <a:ext cx="2520000" cy="399600"/>
          </a:xfrm>
        </p:spPr>
        <p:txBody>
          <a:bodyPr anchor="b" anchorCtr="0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F8FEE5D8-45F2-4D6F-AA6E-950315394E49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6C17324-0345-4379-8D95-CBA674795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1225" y="7200000"/>
            <a:ext cx="6480000" cy="180000"/>
          </a:xfrm>
        </p:spPr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A4F146D-47C4-47F4-8E55-3040862C3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7200000"/>
            <a:ext cx="720000" cy="180000"/>
          </a:xfrm>
        </p:spPr>
        <p:txBody>
          <a:bodyPr/>
          <a:lstStyle/>
          <a:p>
            <a:fld id="{A85FE82E-D1F8-47E5-ACB3-3A3319DAF1B9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Pladsholder til onlinebillede 9">
            <a:extLst>
              <a:ext uri="{FF2B5EF4-FFF2-40B4-BE49-F238E27FC236}">
                <a16:creationId xmlns:a16="http://schemas.microsoft.com/office/drawing/2014/main" id="{F1D10312-12F9-4FE6-9B5E-BDB22D2B1129}"/>
              </a:ext>
            </a:extLst>
          </p:cNvPr>
          <p:cNvSpPr>
            <a:spLocks noGrp="1"/>
          </p:cNvSpPr>
          <p:nvPr>
            <p:ph type="clipArt" sz="quarter" idx="14"/>
          </p:nvPr>
        </p:nvSpPr>
        <p:spPr>
          <a:xfrm>
            <a:off x="910800" y="457200"/>
            <a:ext cx="1800000" cy="6696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på ikonet for at tilføje onlinebillede</a:t>
            </a:r>
          </a:p>
        </p:txBody>
      </p:sp>
    </p:spTree>
    <p:extLst>
      <p:ext uri="{BB962C8B-B14F-4D97-AF65-F5344CB8AC3E}">
        <p14:creationId xmlns:p14="http://schemas.microsoft.com/office/powerpoint/2010/main" val="15069724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539">
          <p15:clr>
            <a:srgbClr val="5ACBF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indholdsobjekt, 1 spalte In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9D31E1-E752-4613-9BFF-822EC11F3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9561CFE-C905-4AB7-A2C8-EAD16D119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8DAF-0E3B-4B91-9866-C4D061EE5670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55F26FB-6EEA-4DCF-9C58-B29CF461B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7A2174F-315D-48B0-9087-B3C9E1980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6850AF3-82B7-49F4-9B91-AF9813D02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900000" cy="336364"/>
          </a:xfrm>
          <a:prstGeom prst="rect">
            <a:avLst/>
          </a:prstGeom>
        </p:spPr>
      </p:pic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79796B81-0EDF-453D-A048-30C1FB4436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10800" y="446400"/>
            <a:ext cx="1080000" cy="324000"/>
          </a:xfrm>
          <a:solidFill>
            <a:schemeClr val="accent1"/>
          </a:solidFill>
        </p:spPr>
        <p:txBody>
          <a:bodyPr wrap="none" lIns="144000" tIns="54000" rIns="90000" bIns="54000">
            <a:sp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180000" indent="0">
              <a:buNone/>
              <a:defRPr b="1">
                <a:solidFill>
                  <a:schemeClr val="bg1"/>
                </a:solidFill>
              </a:defRPr>
            </a:lvl2pPr>
            <a:lvl3pPr marL="360000" indent="0">
              <a:buNone/>
              <a:defRPr b="1">
                <a:solidFill>
                  <a:schemeClr val="bg1"/>
                </a:solidFill>
              </a:defRPr>
            </a:lvl3pPr>
            <a:lvl4pPr marL="540000" indent="0">
              <a:buNone/>
              <a:defRPr b="1">
                <a:solidFill>
                  <a:schemeClr val="bg1"/>
                </a:solidFill>
              </a:defRPr>
            </a:lvl4pPr>
            <a:lvl5pPr marL="720000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a-DK"/>
          </a:p>
        </p:txBody>
      </p:sp>
      <p:sp>
        <p:nvSpPr>
          <p:cNvPr id="11" name="Pladsholder til indhold 10">
            <a:extLst>
              <a:ext uri="{FF2B5EF4-FFF2-40B4-BE49-F238E27FC236}">
                <a16:creationId xmlns:a16="http://schemas.microsoft.com/office/drawing/2014/main" id="{0E5A5F7F-A239-4017-9DB8-B849C972021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11225" y="1951200"/>
            <a:ext cx="9467850" cy="4212000"/>
          </a:xfrm>
        </p:spPr>
        <p:txBody>
          <a:bodyPr>
            <a:no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1890244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539">
          <p15:clr>
            <a:srgbClr val="5ACBF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2 ens indholdsobjekter In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9D31E1-E752-4613-9BFF-822EC11F3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9561CFE-C905-4AB7-A2C8-EAD16D119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8DAF-0E3B-4B91-9866-C4D061EE5670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55F26FB-6EEA-4DCF-9C58-B29CF461B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7A2174F-315D-48B0-9087-B3C9E1980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6850AF3-82B7-49F4-9B91-AF9813D02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900000" cy="336364"/>
          </a:xfrm>
          <a:prstGeom prst="rect">
            <a:avLst/>
          </a:prstGeom>
        </p:spPr>
      </p:pic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79796B81-0EDF-453D-A048-30C1FB4436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10800" y="446400"/>
            <a:ext cx="1080000" cy="324000"/>
          </a:xfrm>
          <a:solidFill>
            <a:schemeClr val="accent1"/>
          </a:solidFill>
        </p:spPr>
        <p:txBody>
          <a:bodyPr wrap="none" lIns="144000" tIns="54000" rIns="90000" bIns="54000">
            <a:sp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180000" indent="0">
              <a:buNone/>
              <a:defRPr b="1">
                <a:solidFill>
                  <a:schemeClr val="bg1"/>
                </a:solidFill>
              </a:defRPr>
            </a:lvl2pPr>
            <a:lvl3pPr marL="360000" indent="0">
              <a:buNone/>
              <a:defRPr b="1">
                <a:solidFill>
                  <a:schemeClr val="bg1"/>
                </a:solidFill>
              </a:defRPr>
            </a:lvl3pPr>
            <a:lvl4pPr marL="540000" indent="0">
              <a:buNone/>
              <a:defRPr b="1">
                <a:solidFill>
                  <a:schemeClr val="bg1"/>
                </a:solidFill>
              </a:defRPr>
            </a:lvl4pPr>
            <a:lvl5pPr marL="720000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a-DK"/>
          </a:p>
        </p:txBody>
      </p:sp>
      <p:sp>
        <p:nvSpPr>
          <p:cNvPr id="11" name="Pladsholder til indhold 10">
            <a:extLst>
              <a:ext uri="{FF2B5EF4-FFF2-40B4-BE49-F238E27FC236}">
                <a16:creationId xmlns:a16="http://schemas.microsoft.com/office/drawing/2014/main" id="{0E5A5F7F-A239-4017-9DB8-B849C972021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11224" y="1951200"/>
            <a:ext cx="4392613" cy="4212000"/>
          </a:xfrm>
        </p:spPr>
        <p:txBody>
          <a:bodyPr>
            <a:no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45C62660-7809-4E22-A1CD-D4B2E319E1B9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986800" y="1952625"/>
            <a:ext cx="4392000" cy="4210050"/>
          </a:xfrm>
        </p:spPr>
        <p:txBody>
          <a:bodyPr>
            <a:no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2883806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539">
          <p15:clr>
            <a:srgbClr val="5ACBF0"/>
          </p15:clr>
        </p15:guide>
        <p15:guide id="2" pos="3341">
          <p15:clr>
            <a:srgbClr val="5ACBF0"/>
          </p15:clr>
        </p15:guide>
        <p15:guide id="3" pos="3772">
          <p15:clr>
            <a:srgbClr val="5ACBF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indholdsobjekt, 2 spalter In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9D31E1-E752-4613-9BFF-822EC11F3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9561CFE-C905-4AB7-A2C8-EAD16D119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8DAF-0E3B-4B91-9866-C4D061EE5670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55F26FB-6EEA-4DCF-9C58-B29CF461B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7A2174F-315D-48B0-9087-B3C9E1980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6850AF3-82B7-49F4-9B91-AF9813D02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900000" cy="336364"/>
          </a:xfrm>
          <a:prstGeom prst="rect">
            <a:avLst/>
          </a:prstGeom>
        </p:spPr>
      </p:pic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79796B81-0EDF-453D-A048-30C1FB4436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10800" y="446400"/>
            <a:ext cx="1080000" cy="324000"/>
          </a:xfrm>
          <a:solidFill>
            <a:schemeClr val="accent1"/>
          </a:solidFill>
        </p:spPr>
        <p:txBody>
          <a:bodyPr wrap="none" lIns="144000" tIns="54000" rIns="90000" bIns="54000">
            <a:sp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180000" indent="0">
              <a:buNone/>
              <a:defRPr b="1">
                <a:solidFill>
                  <a:schemeClr val="bg1"/>
                </a:solidFill>
              </a:defRPr>
            </a:lvl2pPr>
            <a:lvl3pPr marL="360000" indent="0">
              <a:buNone/>
              <a:defRPr b="1">
                <a:solidFill>
                  <a:schemeClr val="bg1"/>
                </a:solidFill>
              </a:defRPr>
            </a:lvl3pPr>
            <a:lvl4pPr marL="540000" indent="0">
              <a:buNone/>
              <a:defRPr b="1">
                <a:solidFill>
                  <a:schemeClr val="bg1"/>
                </a:solidFill>
              </a:defRPr>
            </a:lvl4pPr>
            <a:lvl5pPr marL="720000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a-DK"/>
          </a:p>
        </p:txBody>
      </p:sp>
      <p:sp>
        <p:nvSpPr>
          <p:cNvPr id="10" name="Pladsholder til indhold 9">
            <a:extLst>
              <a:ext uri="{FF2B5EF4-FFF2-40B4-BE49-F238E27FC236}">
                <a16:creationId xmlns:a16="http://schemas.microsoft.com/office/drawing/2014/main" id="{8F4274E4-931B-4BAB-B774-7CD86622DE7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11224" y="1952625"/>
            <a:ext cx="3420000" cy="4212000"/>
          </a:xfrm>
        </p:spPr>
        <p:txBody>
          <a:bodyPr>
            <a:no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11" name="Pladsholder til indhold 9">
            <a:extLst>
              <a:ext uri="{FF2B5EF4-FFF2-40B4-BE49-F238E27FC236}">
                <a16:creationId xmlns:a16="http://schemas.microsoft.com/office/drawing/2014/main" id="{AAB14FDC-AF44-42B2-8442-9F5C0301114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051424" y="1952625"/>
            <a:ext cx="5327375" cy="4212000"/>
          </a:xfrm>
        </p:spPr>
        <p:txBody>
          <a:bodyPr>
            <a:no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9979536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539">
          <p15:clr>
            <a:srgbClr val="5ACBF0"/>
          </p15:clr>
        </p15:guide>
        <p15:guide id="2" pos="2729">
          <p15:clr>
            <a:srgbClr val="5ACBF0"/>
          </p15:clr>
        </p15:guide>
        <p15:guide id="3" pos="3182">
          <p15:clr>
            <a:srgbClr val="5ACBF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indholdsobjekt, 3 spalter In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9D31E1-E752-4613-9BFF-822EC11F3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9561CFE-C905-4AB7-A2C8-EAD16D119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8DAF-0E3B-4B91-9866-C4D061EE5670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55F26FB-6EEA-4DCF-9C58-B29CF461B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7A2174F-315D-48B0-9087-B3C9E1980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6850AF3-82B7-49F4-9B91-AF9813D02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900000" cy="336364"/>
          </a:xfrm>
          <a:prstGeom prst="rect">
            <a:avLst/>
          </a:prstGeom>
        </p:spPr>
      </p:pic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79796B81-0EDF-453D-A048-30C1FB4436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10800" y="446400"/>
            <a:ext cx="1080000" cy="324000"/>
          </a:xfrm>
          <a:solidFill>
            <a:schemeClr val="accent1"/>
          </a:solidFill>
        </p:spPr>
        <p:txBody>
          <a:bodyPr wrap="none" lIns="144000" tIns="54000" rIns="90000" bIns="54000">
            <a:sp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180000" indent="0">
              <a:buNone/>
              <a:defRPr b="1">
                <a:solidFill>
                  <a:schemeClr val="bg1"/>
                </a:solidFill>
              </a:defRPr>
            </a:lvl2pPr>
            <a:lvl3pPr marL="360000" indent="0">
              <a:buNone/>
              <a:defRPr b="1">
                <a:solidFill>
                  <a:schemeClr val="bg1"/>
                </a:solidFill>
              </a:defRPr>
            </a:lvl3pPr>
            <a:lvl4pPr marL="540000" indent="0">
              <a:buNone/>
              <a:defRPr b="1">
                <a:solidFill>
                  <a:schemeClr val="bg1"/>
                </a:solidFill>
              </a:defRPr>
            </a:lvl4pPr>
            <a:lvl5pPr marL="720000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a-DK"/>
          </a:p>
        </p:txBody>
      </p:sp>
      <p:sp>
        <p:nvSpPr>
          <p:cNvPr id="12" name="Pladsholder til indhold 12">
            <a:extLst>
              <a:ext uri="{FF2B5EF4-FFF2-40B4-BE49-F238E27FC236}">
                <a16:creationId xmlns:a16="http://schemas.microsoft.com/office/drawing/2014/main" id="{82FB411B-C937-4A40-99F0-6372A758B91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1225" y="1951200"/>
            <a:ext cx="3150000" cy="4212000"/>
          </a:xfrm>
        </p:spPr>
        <p:txBody>
          <a:bodyPr>
            <a:no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13" name="Pladsholder til indhold 12">
            <a:extLst>
              <a:ext uri="{FF2B5EF4-FFF2-40B4-BE49-F238E27FC236}">
                <a16:creationId xmlns:a16="http://schemas.microsoft.com/office/drawing/2014/main" id="{569751E9-0499-4A56-9288-F11CE9AFAD4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741200" y="1951200"/>
            <a:ext cx="3150000" cy="4212000"/>
          </a:xfrm>
        </p:spPr>
        <p:txBody>
          <a:bodyPr>
            <a:no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14" name="Pladsholder til indhold 12">
            <a:extLst>
              <a:ext uri="{FF2B5EF4-FFF2-40B4-BE49-F238E27FC236}">
                <a16:creationId xmlns:a16="http://schemas.microsoft.com/office/drawing/2014/main" id="{32BD82BB-A17E-4407-86CB-1C9E845AD24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8564400" y="1952625"/>
            <a:ext cx="3150000" cy="4212000"/>
          </a:xfrm>
        </p:spPr>
        <p:txBody>
          <a:bodyPr>
            <a:no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0516127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78">
          <p15:clr>
            <a:srgbClr val="5ACBF0"/>
          </p15:clr>
        </p15:guide>
        <p15:guide id="2" pos="2570">
          <p15:clr>
            <a:srgbClr val="5ACBF0"/>
          </p15:clr>
        </p15:guide>
        <p15:guide id="3" pos="2978">
          <p15:clr>
            <a:srgbClr val="5ACBF0"/>
          </p15:clr>
        </p15:guide>
        <p15:guide id="4" pos="4974">
          <p15:clr>
            <a:srgbClr val="5ACBF0"/>
          </p15:clr>
        </p15:guide>
        <p15:guide id="5" pos="5382">
          <p15:clr>
            <a:srgbClr val="5ACBF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tabel In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9D31E1-E752-4613-9BFF-822EC11F3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9561CFE-C905-4AB7-A2C8-EAD16D119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8DAF-0E3B-4B91-9866-C4D061EE5670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55F26FB-6EEA-4DCF-9C58-B29CF461B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7A2174F-315D-48B0-9087-B3C9E1980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6850AF3-82B7-49F4-9B91-AF9813D026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900000" cy="336364"/>
          </a:xfrm>
          <a:prstGeom prst="rect">
            <a:avLst/>
          </a:prstGeom>
        </p:spPr>
      </p:pic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79796B81-0EDF-453D-A048-30C1FB4436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10800" y="446400"/>
            <a:ext cx="1080000" cy="324000"/>
          </a:xfrm>
          <a:solidFill>
            <a:schemeClr val="accent1"/>
          </a:solidFill>
        </p:spPr>
        <p:txBody>
          <a:bodyPr wrap="none" lIns="144000" tIns="54000" rIns="90000" bIns="54000">
            <a:sp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180000" indent="0">
              <a:buNone/>
              <a:defRPr b="1">
                <a:solidFill>
                  <a:schemeClr val="bg1"/>
                </a:solidFill>
              </a:defRPr>
            </a:lvl2pPr>
            <a:lvl3pPr marL="360000" indent="0">
              <a:buNone/>
              <a:defRPr b="1">
                <a:solidFill>
                  <a:schemeClr val="bg1"/>
                </a:solidFill>
              </a:defRPr>
            </a:lvl3pPr>
            <a:lvl4pPr marL="540000" indent="0">
              <a:buNone/>
              <a:defRPr b="1">
                <a:solidFill>
                  <a:schemeClr val="bg1"/>
                </a:solidFill>
              </a:defRPr>
            </a:lvl4pPr>
            <a:lvl5pPr marL="720000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a-DK"/>
          </a:p>
        </p:txBody>
      </p:sp>
      <p:sp>
        <p:nvSpPr>
          <p:cNvPr id="8" name="Pladsholder til tabel 7">
            <a:extLst>
              <a:ext uri="{FF2B5EF4-FFF2-40B4-BE49-F238E27FC236}">
                <a16:creationId xmlns:a16="http://schemas.microsoft.com/office/drawing/2014/main" id="{2F92BC35-284A-484F-A487-C8A95B05CB15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1225" y="1952625"/>
            <a:ext cx="9467850" cy="4213225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da-DK"/>
              <a:t>Klik for at indsætte en tabel</a:t>
            </a:r>
          </a:p>
        </p:txBody>
      </p:sp>
    </p:spTree>
    <p:extLst>
      <p:ext uri="{BB962C8B-B14F-4D97-AF65-F5344CB8AC3E}">
        <p14:creationId xmlns:p14="http://schemas.microsoft.com/office/powerpoint/2010/main" val="36464561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539">
          <p15:clr>
            <a:srgbClr val="5ACBF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n titel, farvet bund Inter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AAC74D-D52F-4553-862B-F433700EA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CEF36B6-6943-435C-8C43-008776946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AF8DAF-0E3B-4B91-9866-C4D061EE5670}" type="datetime2">
              <a:rPr lang="da-DK" smtClean="0"/>
              <a:pPr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01F5893-6D59-40B0-A3F9-DCA0F4077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56702A7-EA80-4847-9C12-AB358327C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4968ECBF-90BE-4207-A342-1C1CEC71104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10800" y="446400"/>
            <a:ext cx="1080000" cy="324000"/>
          </a:xfrm>
          <a:solidFill>
            <a:schemeClr val="bg1"/>
          </a:solidFill>
        </p:spPr>
        <p:txBody>
          <a:bodyPr wrap="none" lIns="144000" tIns="54000" rIns="90000" bIns="54000">
            <a:sp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</a:defRPr>
            </a:lvl1pPr>
            <a:lvl2pPr marL="180000" indent="0">
              <a:buNone/>
              <a:defRPr b="1">
                <a:solidFill>
                  <a:schemeClr val="bg1"/>
                </a:solidFill>
              </a:defRPr>
            </a:lvl2pPr>
            <a:lvl3pPr marL="360000" indent="0">
              <a:buNone/>
              <a:defRPr b="1">
                <a:solidFill>
                  <a:schemeClr val="bg1"/>
                </a:solidFill>
              </a:defRPr>
            </a:lvl3pPr>
            <a:lvl4pPr marL="540000" indent="0">
              <a:buNone/>
              <a:defRPr b="1">
                <a:solidFill>
                  <a:schemeClr val="bg1"/>
                </a:solidFill>
              </a:defRPr>
            </a:lvl4pPr>
            <a:lvl5pPr marL="720000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a-DK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C140EAA-DA77-47EB-A356-BE9D57BFA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895816" cy="33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8548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539">
          <p15:clr>
            <a:srgbClr val="5ACBF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n titel, hvid bund Inter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AAC74D-D52F-4553-862B-F433700EA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CEF36B6-6943-435C-8C43-008776946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BAF8DAF-0E3B-4B91-9866-C4D061EE5670}" type="datetime2">
              <a:rPr lang="da-DK" smtClean="0"/>
              <a:pPr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01F5893-6D59-40B0-A3F9-DCA0F4077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56702A7-EA80-4847-9C12-AB358327C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4968ECBF-90BE-4207-A342-1C1CEC71104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10800" y="446400"/>
            <a:ext cx="1080000" cy="324000"/>
          </a:xfrm>
          <a:solidFill>
            <a:schemeClr val="accent1"/>
          </a:solidFill>
        </p:spPr>
        <p:txBody>
          <a:bodyPr wrap="none" lIns="144000" tIns="54000" rIns="90000" bIns="54000">
            <a:sp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180000" indent="0">
              <a:buNone/>
              <a:defRPr b="1">
                <a:solidFill>
                  <a:schemeClr val="bg1"/>
                </a:solidFill>
              </a:defRPr>
            </a:lvl2pPr>
            <a:lvl3pPr marL="360000" indent="0">
              <a:buNone/>
              <a:defRPr b="1">
                <a:solidFill>
                  <a:schemeClr val="bg1"/>
                </a:solidFill>
              </a:defRPr>
            </a:lvl3pPr>
            <a:lvl4pPr marL="540000" indent="0">
              <a:buNone/>
              <a:defRPr b="1">
                <a:solidFill>
                  <a:schemeClr val="bg1"/>
                </a:solidFill>
              </a:defRPr>
            </a:lvl4pPr>
            <a:lvl5pPr marL="720000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a-DK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C140EAA-DA77-47EB-A356-BE9D57BFA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895816" cy="33480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8A5BD3EB-CE80-479E-A09E-ED67D9858D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00000" y="6339600"/>
            <a:ext cx="900000" cy="33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1225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539">
          <p15:clr>
            <a:srgbClr val="5ACBF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t foto eller video In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6C1339D8-EE04-4E59-B43B-E64F9AC707A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  <a:lvl2pPr marL="180000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a-DK"/>
              <a:t>Klik for at indsætte foto eller video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060EC72-EBB8-46FC-AAC7-92812E1CB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AF8DAF-0E3B-4B91-9866-C4D061EE5670}" type="datetime2">
              <a:rPr lang="da-DK" smtClean="0"/>
              <a:pPr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9899454-D418-4893-A82A-11670BA8B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2C4626F-9B0C-41C0-88E9-6648B7A78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8" name="Pladsholder til tekst 8">
            <a:extLst>
              <a:ext uri="{FF2B5EF4-FFF2-40B4-BE49-F238E27FC236}">
                <a16:creationId xmlns:a16="http://schemas.microsoft.com/office/drawing/2014/main" id="{49741AB4-239A-4815-AD31-E955B106618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10800" y="446400"/>
            <a:ext cx="1080000" cy="324000"/>
          </a:xfrm>
          <a:solidFill>
            <a:schemeClr val="accent1"/>
          </a:solidFill>
        </p:spPr>
        <p:txBody>
          <a:bodyPr wrap="none" lIns="144000" tIns="54000" rIns="90000" bIns="54000">
            <a:sp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180000" indent="0">
              <a:buNone/>
              <a:defRPr b="1">
                <a:solidFill>
                  <a:schemeClr val="bg1"/>
                </a:solidFill>
              </a:defRPr>
            </a:lvl2pPr>
            <a:lvl3pPr marL="360000" indent="0">
              <a:buNone/>
              <a:defRPr b="1">
                <a:solidFill>
                  <a:schemeClr val="bg1"/>
                </a:solidFill>
              </a:defRPr>
            </a:lvl3pPr>
            <a:lvl4pPr marL="540000" indent="0">
              <a:buNone/>
              <a:defRPr b="1">
                <a:solidFill>
                  <a:schemeClr val="bg1"/>
                </a:solidFill>
              </a:defRPr>
            </a:lvl4pPr>
            <a:lvl5pPr marL="720000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a-DK"/>
          </a:p>
        </p:txBody>
      </p:sp>
      <p:sp>
        <p:nvSpPr>
          <p:cNvPr id="9" name="Pladsholder til onlinebillede 10">
            <a:extLst>
              <a:ext uri="{FF2B5EF4-FFF2-40B4-BE49-F238E27FC236}">
                <a16:creationId xmlns:a16="http://schemas.microsoft.com/office/drawing/2014/main" id="{7C0A93B5-E6DE-4A45-8AA0-02C144A320D6}"/>
              </a:ext>
            </a:extLst>
          </p:cNvPr>
          <p:cNvSpPr>
            <a:spLocks noGrp="1"/>
          </p:cNvSpPr>
          <p:nvPr>
            <p:ph type="clipArt" sz="quarter" idx="16"/>
          </p:nvPr>
        </p:nvSpPr>
        <p:spPr>
          <a:xfrm>
            <a:off x="10800000" y="6339600"/>
            <a:ext cx="900000" cy="3348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r>
              <a:rPr lang="da-DK"/>
              <a:t>Klik på ikonet for at tilføje onlinebillede</a:t>
            </a:r>
          </a:p>
        </p:txBody>
      </p:sp>
    </p:spTree>
    <p:extLst>
      <p:ext uri="{BB962C8B-B14F-4D97-AF65-F5344CB8AC3E}">
        <p14:creationId xmlns:p14="http://schemas.microsoft.com/office/powerpoint/2010/main" val="33004744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rsongalleri In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040AD5-CC62-4C23-AE02-44BD01522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1359324-1BFE-4CAE-84C9-60D1F95E5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8DAF-0E3B-4B91-9866-C4D061EE5670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173DD37-1846-48C7-85E5-9E2DD3B6B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EE1F7D9-A943-4F2A-A63E-E2B0EEEF0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Pladsholder til tekst 8">
            <a:extLst>
              <a:ext uri="{FF2B5EF4-FFF2-40B4-BE49-F238E27FC236}">
                <a16:creationId xmlns:a16="http://schemas.microsoft.com/office/drawing/2014/main" id="{10CD09BB-2C45-4E24-9B3B-2E7462DD7CF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10800" y="446400"/>
            <a:ext cx="1080000" cy="324000"/>
          </a:xfrm>
          <a:solidFill>
            <a:schemeClr val="accent1"/>
          </a:solidFill>
        </p:spPr>
        <p:txBody>
          <a:bodyPr wrap="none" lIns="144000" tIns="54000" rIns="90000" bIns="54000">
            <a:sp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180000" indent="0">
              <a:buNone/>
              <a:defRPr b="1">
                <a:solidFill>
                  <a:schemeClr val="bg1"/>
                </a:solidFill>
              </a:defRPr>
            </a:lvl2pPr>
            <a:lvl3pPr marL="360000" indent="0">
              <a:buNone/>
              <a:defRPr b="1">
                <a:solidFill>
                  <a:schemeClr val="bg1"/>
                </a:solidFill>
              </a:defRPr>
            </a:lvl3pPr>
            <a:lvl4pPr marL="540000" indent="0">
              <a:buNone/>
              <a:defRPr b="1">
                <a:solidFill>
                  <a:schemeClr val="bg1"/>
                </a:solidFill>
              </a:defRPr>
            </a:lvl4pPr>
            <a:lvl5pPr marL="720000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a-DK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2DBE5E06-8AB6-4F7B-AE5C-0BB6FFFA2C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900000" cy="336364"/>
          </a:xfrm>
          <a:prstGeom prst="rect">
            <a:avLst/>
          </a:prstGeom>
        </p:spPr>
      </p:pic>
      <p:sp>
        <p:nvSpPr>
          <p:cNvPr id="9" name="Pladsholder til billede 8">
            <a:extLst>
              <a:ext uri="{FF2B5EF4-FFF2-40B4-BE49-F238E27FC236}">
                <a16:creationId xmlns:a16="http://schemas.microsoft.com/office/drawing/2014/main" id="{F98654EE-F121-41DC-825D-C17387F1F0E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11225" y="1952625"/>
            <a:ext cx="1189038" cy="13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/>
          </a:p>
        </p:txBody>
      </p:sp>
      <p:sp>
        <p:nvSpPr>
          <p:cNvPr id="11" name="Pladsholder til tekst 10">
            <a:extLst>
              <a:ext uri="{FF2B5EF4-FFF2-40B4-BE49-F238E27FC236}">
                <a16:creationId xmlns:a16="http://schemas.microsoft.com/office/drawing/2014/main" id="{2F76D68C-D6CC-4DD9-9CED-2150D75D08C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11225" y="3428999"/>
            <a:ext cx="1189038" cy="540000"/>
          </a:xfrm>
        </p:spPr>
        <p:txBody>
          <a:bodyPr>
            <a:noAutofit/>
          </a:bodyPr>
          <a:lstStyle>
            <a:lvl1pPr marL="0" indent="0">
              <a:lnSpc>
                <a:spcPts val="1100"/>
              </a:lnSpc>
              <a:spcBef>
                <a:spcPts val="0"/>
              </a:spcBef>
              <a:buNone/>
              <a:defRPr sz="900"/>
            </a:lvl1pPr>
            <a:lvl2pPr marL="180000" indent="0">
              <a:buNone/>
              <a:defRPr sz="1000"/>
            </a:lvl2pPr>
            <a:lvl3pPr marL="360000" indent="0">
              <a:buNone/>
              <a:defRPr sz="1000"/>
            </a:lvl3pPr>
            <a:lvl4pPr marL="540000" indent="0">
              <a:buNone/>
              <a:defRPr sz="1000"/>
            </a:lvl4pPr>
            <a:lvl5pPr marL="720000" indent="0">
              <a:buNone/>
              <a:defRPr sz="1000"/>
            </a:lvl5pPr>
          </a:lstStyle>
          <a:p>
            <a:pPr lvl="0"/>
            <a:endParaRPr lang="da-DK"/>
          </a:p>
        </p:txBody>
      </p:sp>
      <p:sp>
        <p:nvSpPr>
          <p:cNvPr id="12" name="Pladsholder til billede 8">
            <a:extLst>
              <a:ext uri="{FF2B5EF4-FFF2-40B4-BE49-F238E27FC236}">
                <a16:creationId xmlns:a16="http://schemas.microsoft.com/office/drawing/2014/main" id="{2C162B1A-CBCB-4747-9827-5F88E0F6926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290981" y="1952625"/>
            <a:ext cx="1189038" cy="13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/>
          </a:p>
        </p:txBody>
      </p:sp>
      <p:sp>
        <p:nvSpPr>
          <p:cNvPr id="13" name="Pladsholder til tekst 10">
            <a:extLst>
              <a:ext uri="{FF2B5EF4-FFF2-40B4-BE49-F238E27FC236}">
                <a16:creationId xmlns:a16="http://schemas.microsoft.com/office/drawing/2014/main" id="{31AE870B-8CB1-407D-B39A-6BAD91F4920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291154" y="3428999"/>
            <a:ext cx="1189038" cy="540000"/>
          </a:xfrm>
        </p:spPr>
        <p:txBody>
          <a:bodyPr>
            <a:noAutofit/>
          </a:bodyPr>
          <a:lstStyle>
            <a:lvl1pPr marL="0" indent="0">
              <a:lnSpc>
                <a:spcPts val="1100"/>
              </a:lnSpc>
              <a:spcBef>
                <a:spcPts val="0"/>
              </a:spcBef>
              <a:buNone/>
              <a:defRPr sz="900"/>
            </a:lvl1pPr>
            <a:lvl2pPr marL="180000" indent="0">
              <a:buNone/>
              <a:defRPr sz="1000"/>
            </a:lvl2pPr>
            <a:lvl3pPr marL="360000" indent="0">
              <a:buNone/>
              <a:defRPr sz="1000"/>
            </a:lvl3pPr>
            <a:lvl4pPr marL="540000" indent="0">
              <a:buNone/>
              <a:defRPr sz="1000"/>
            </a:lvl4pPr>
            <a:lvl5pPr marL="720000" indent="0">
              <a:buNone/>
              <a:defRPr sz="1000"/>
            </a:lvl5pPr>
          </a:lstStyle>
          <a:p>
            <a:pPr lvl="0"/>
            <a:endParaRPr lang="da-DK"/>
          </a:p>
        </p:txBody>
      </p:sp>
      <p:sp>
        <p:nvSpPr>
          <p:cNvPr id="14" name="Pladsholder til billede 8">
            <a:extLst>
              <a:ext uri="{FF2B5EF4-FFF2-40B4-BE49-F238E27FC236}">
                <a16:creationId xmlns:a16="http://schemas.microsoft.com/office/drawing/2014/main" id="{6F585A14-D7F4-47AE-9F1E-01926904F9F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670737" y="1952625"/>
            <a:ext cx="1189038" cy="13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/>
          </a:p>
        </p:txBody>
      </p:sp>
      <p:sp>
        <p:nvSpPr>
          <p:cNvPr id="15" name="Pladsholder til tekst 10">
            <a:extLst>
              <a:ext uri="{FF2B5EF4-FFF2-40B4-BE49-F238E27FC236}">
                <a16:creationId xmlns:a16="http://schemas.microsoft.com/office/drawing/2014/main" id="{9E2773ED-763A-4BF7-9CA8-FFB87C4E380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671083" y="3428999"/>
            <a:ext cx="1189038" cy="540000"/>
          </a:xfrm>
        </p:spPr>
        <p:txBody>
          <a:bodyPr>
            <a:noAutofit/>
          </a:bodyPr>
          <a:lstStyle>
            <a:lvl1pPr marL="0" indent="0">
              <a:lnSpc>
                <a:spcPts val="1100"/>
              </a:lnSpc>
              <a:spcBef>
                <a:spcPts val="0"/>
              </a:spcBef>
              <a:buNone/>
              <a:defRPr sz="900"/>
            </a:lvl1pPr>
            <a:lvl2pPr marL="180000" indent="0">
              <a:buNone/>
              <a:defRPr sz="1000"/>
            </a:lvl2pPr>
            <a:lvl3pPr marL="360000" indent="0">
              <a:buNone/>
              <a:defRPr sz="1000"/>
            </a:lvl3pPr>
            <a:lvl4pPr marL="540000" indent="0">
              <a:buNone/>
              <a:defRPr sz="1000"/>
            </a:lvl4pPr>
            <a:lvl5pPr marL="720000" indent="0">
              <a:buNone/>
              <a:defRPr sz="1000"/>
            </a:lvl5pPr>
          </a:lstStyle>
          <a:p>
            <a:pPr lvl="0"/>
            <a:endParaRPr lang="da-DK"/>
          </a:p>
        </p:txBody>
      </p:sp>
      <p:sp>
        <p:nvSpPr>
          <p:cNvPr id="16" name="Pladsholder til billede 8">
            <a:extLst>
              <a:ext uri="{FF2B5EF4-FFF2-40B4-BE49-F238E27FC236}">
                <a16:creationId xmlns:a16="http://schemas.microsoft.com/office/drawing/2014/main" id="{054119AD-8559-4325-B83C-048401C389A0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050493" y="1952625"/>
            <a:ext cx="1189038" cy="13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/>
          </a:p>
        </p:txBody>
      </p:sp>
      <p:sp>
        <p:nvSpPr>
          <p:cNvPr id="17" name="Pladsholder til tekst 10">
            <a:extLst>
              <a:ext uri="{FF2B5EF4-FFF2-40B4-BE49-F238E27FC236}">
                <a16:creationId xmlns:a16="http://schemas.microsoft.com/office/drawing/2014/main" id="{2FDBD8CF-7A1E-4B4E-A502-945567B5549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051012" y="3428999"/>
            <a:ext cx="1189038" cy="540000"/>
          </a:xfrm>
        </p:spPr>
        <p:txBody>
          <a:bodyPr>
            <a:noAutofit/>
          </a:bodyPr>
          <a:lstStyle>
            <a:lvl1pPr marL="0" indent="0">
              <a:lnSpc>
                <a:spcPts val="1100"/>
              </a:lnSpc>
              <a:spcBef>
                <a:spcPts val="0"/>
              </a:spcBef>
              <a:buNone/>
              <a:defRPr sz="900"/>
            </a:lvl1pPr>
            <a:lvl2pPr marL="180000" indent="0">
              <a:buNone/>
              <a:defRPr sz="1000"/>
            </a:lvl2pPr>
            <a:lvl3pPr marL="360000" indent="0">
              <a:buNone/>
              <a:defRPr sz="1000"/>
            </a:lvl3pPr>
            <a:lvl4pPr marL="540000" indent="0">
              <a:buNone/>
              <a:defRPr sz="1000"/>
            </a:lvl4pPr>
            <a:lvl5pPr marL="720000" indent="0">
              <a:buNone/>
              <a:defRPr sz="1000"/>
            </a:lvl5pPr>
          </a:lstStyle>
          <a:p>
            <a:pPr lvl="0"/>
            <a:endParaRPr lang="da-DK"/>
          </a:p>
        </p:txBody>
      </p:sp>
      <p:sp>
        <p:nvSpPr>
          <p:cNvPr id="18" name="Pladsholder til billede 8">
            <a:extLst>
              <a:ext uri="{FF2B5EF4-FFF2-40B4-BE49-F238E27FC236}">
                <a16:creationId xmlns:a16="http://schemas.microsoft.com/office/drawing/2014/main" id="{A0B33001-5D45-44B0-83EC-94257123BBC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430249" y="1952625"/>
            <a:ext cx="1189038" cy="13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/>
          </a:p>
        </p:txBody>
      </p:sp>
      <p:sp>
        <p:nvSpPr>
          <p:cNvPr id="19" name="Pladsholder til tekst 10">
            <a:extLst>
              <a:ext uri="{FF2B5EF4-FFF2-40B4-BE49-F238E27FC236}">
                <a16:creationId xmlns:a16="http://schemas.microsoft.com/office/drawing/2014/main" id="{C71A6A43-4E49-4D88-81D0-6E1AF32D0E4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430941" y="3428999"/>
            <a:ext cx="1189038" cy="540000"/>
          </a:xfrm>
        </p:spPr>
        <p:txBody>
          <a:bodyPr>
            <a:noAutofit/>
          </a:bodyPr>
          <a:lstStyle>
            <a:lvl1pPr marL="0" indent="0">
              <a:lnSpc>
                <a:spcPts val="1100"/>
              </a:lnSpc>
              <a:spcBef>
                <a:spcPts val="0"/>
              </a:spcBef>
              <a:buNone/>
              <a:defRPr sz="900"/>
            </a:lvl1pPr>
            <a:lvl2pPr marL="180000" indent="0">
              <a:buNone/>
              <a:defRPr sz="1000"/>
            </a:lvl2pPr>
            <a:lvl3pPr marL="360000" indent="0">
              <a:buNone/>
              <a:defRPr sz="1000"/>
            </a:lvl3pPr>
            <a:lvl4pPr marL="540000" indent="0">
              <a:buNone/>
              <a:defRPr sz="1000"/>
            </a:lvl4pPr>
            <a:lvl5pPr marL="720000" indent="0">
              <a:buNone/>
              <a:defRPr sz="1000"/>
            </a:lvl5pPr>
          </a:lstStyle>
          <a:p>
            <a:pPr lvl="0"/>
            <a:endParaRPr lang="da-DK"/>
          </a:p>
        </p:txBody>
      </p:sp>
      <p:sp>
        <p:nvSpPr>
          <p:cNvPr id="20" name="Pladsholder til billede 8">
            <a:extLst>
              <a:ext uri="{FF2B5EF4-FFF2-40B4-BE49-F238E27FC236}">
                <a16:creationId xmlns:a16="http://schemas.microsoft.com/office/drawing/2014/main" id="{8884FE1C-5BCC-4AA9-96FC-73558BED11F2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7810005" y="1952625"/>
            <a:ext cx="1189038" cy="13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/>
          </a:p>
        </p:txBody>
      </p:sp>
      <p:sp>
        <p:nvSpPr>
          <p:cNvPr id="21" name="Pladsholder til tekst 10">
            <a:extLst>
              <a:ext uri="{FF2B5EF4-FFF2-40B4-BE49-F238E27FC236}">
                <a16:creationId xmlns:a16="http://schemas.microsoft.com/office/drawing/2014/main" id="{73626680-B9C3-4C7B-BA11-063E688BB6E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810870" y="3428999"/>
            <a:ext cx="1189038" cy="540000"/>
          </a:xfrm>
        </p:spPr>
        <p:txBody>
          <a:bodyPr>
            <a:noAutofit/>
          </a:bodyPr>
          <a:lstStyle>
            <a:lvl1pPr marL="0" indent="0">
              <a:lnSpc>
                <a:spcPts val="1100"/>
              </a:lnSpc>
              <a:spcBef>
                <a:spcPts val="0"/>
              </a:spcBef>
              <a:buNone/>
              <a:defRPr sz="900"/>
            </a:lvl1pPr>
            <a:lvl2pPr marL="180000" indent="0">
              <a:buNone/>
              <a:defRPr sz="1000"/>
            </a:lvl2pPr>
            <a:lvl3pPr marL="360000" indent="0">
              <a:buNone/>
              <a:defRPr sz="1000"/>
            </a:lvl3pPr>
            <a:lvl4pPr marL="540000" indent="0">
              <a:buNone/>
              <a:defRPr sz="1000"/>
            </a:lvl4pPr>
            <a:lvl5pPr marL="720000" indent="0">
              <a:buNone/>
              <a:defRPr sz="1000"/>
            </a:lvl5pPr>
          </a:lstStyle>
          <a:p>
            <a:pPr lvl="0"/>
            <a:endParaRPr lang="da-DK"/>
          </a:p>
        </p:txBody>
      </p:sp>
      <p:sp>
        <p:nvSpPr>
          <p:cNvPr id="34" name="Pladsholder til billede 8">
            <a:extLst>
              <a:ext uri="{FF2B5EF4-FFF2-40B4-BE49-F238E27FC236}">
                <a16:creationId xmlns:a16="http://schemas.microsoft.com/office/drawing/2014/main" id="{1AC797C3-0A44-42AD-A5A4-77DF11FB9A46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9189762" y="1952625"/>
            <a:ext cx="1189038" cy="13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/>
          </a:p>
        </p:txBody>
      </p:sp>
      <p:sp>
        <p:nvSpPr>
          <p:cNvPr id="35" name="Pladsholder til tekst 10">
            <a:extLst>
              <a:ext uri="{FF2B5EF4-FFF2-40B4-BE49-F238E27FC236}">
                <a16:creationId xmlns:a16="http://schemas.microsoft.com/office/drawing/2014/main" id="{EDEEB6AB-5D6D-41A0-A5C8-A640A4003329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190800" y="3428999"/>
            <a:ext cx="1189038" cy="540000"/>
          </a:xfrm>
        </p:spPr>
        <p:txBody>
          <a:bodyPr>
            <a:noAutofit/>
          </a:bodyPr>
          <a:lstStyle>
            <a:lvl1pPr marL="0" indent="0">
              <a:lnSpc>
                <a:spcPts val="1100"/>
              </a:lnSpc>
              <a:spcBef>
                <a:spcPts val="0"/>
              </a:spcBef>
              <a:buNone/>
              <a:defRPr sz="900"/>
            </a:lvl1pPr>
            <a:lvl2pPr marL="180000" indent="0">
              <a:buNone/>
              <a:defRPr sz="1000"/>
            </a:lvl2pPr>
            <a:lvl3pPr marL="360000" indent="0">
              <a:buNone/>
              <a:defRPr sz="1000"/>
            </a:lvl3pPr>
            <a:lvl4pPr marL="540000" indent="0">
              <a:buNone/>
              <a:defRPr sz="1000"/>
            </a:lvl4pPr>
            <a:lvl5pPr marL="720000" indent="0">
              <a:buNone/>
              <a:defRPr sz="1000"/>
            </a:lvl5pPr>
          </a:lstStyle>
          <a:p>
            <a:pPr lvl="0"/>
            <a:endParaRPr lang="da-DK"/>
          </a:p>
        </p:txBody>
      </p:sp>
      <p:sp>
        <p:nvSpPr>
          <p:cNvPr id="38" name="Pladsholder til billede 8">
            <a:extLst>
              <a:ext uri="{FF2B5EF4-FFF2-40B4-BE49-F238E27FC236}">
                <a16:creationId xmlns:a16="http://schemas.microsoft.com/office/drawing/2014/main" id="{3D1D415B-3E22-4995-880E-C45EB66401AC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911225" y="4149725"/>
            <a:ext cx="1189038" cy="13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/>
          </a:p>
        </p:txBody>
      </p:sp>
      <p:sp>
        <p:nvSpPr>
          <p:cNvPr id="39" name="Pladsholder til tekst 10">
            <a:extLst>
              <a:ext uri="{FF2B5EF4-FFF2-40B4-BE49-F238E27FC236}">
                <a16:creationId xmlns:a16="http://schemas.microsoft.com/office/drawing/2014/main" id="{F00DC170-F64F-45F6-8FC5-9E6AD53DE0C1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911225" y="5626099"/>
            <a:ext cx="1189038" cy="540000"/>
          </a:xfrm>
        </p:spPr>
        <p:txBody>
          <a:bodyPr>
            <a:noAutofit/>
          </a:bodyPr>
          <a:lstStyle>
            <a:lvl1pPr marL="0" indent="0">
              <a:lnSpc>
                <a:spcPts val="1100"/>
              </a:lnSpc>
              <a:spcBef>
                <a:spcPts val="0"/>
              </a:spcBef>
              <a:buNone/>
              <a:defRPr sz="900"/>
            </a:lvl1pPr>
            <a:lvl2pPr marL="180000" indent="0">
              <a:buNone/>
              <a:defRPr sz="1000"/>
            </a:lvl2pPr>
            <a:lvl3pPr marL="360000" indent="0">
              <a:buNone/>
              <a:defRPr sz="1000"/>
            </a:lvl3pPr>
            <a:lvl4pPr marL="540000" indent="0">
              <a:buNone/>
              <a:defRPr sz="1000"/>
            </a:lvl4pPr>
            <a:lvl5pPr marL="720000" indent="0">
              <a:buNone/>
              <a:defRPr sz="1000"/>
            </a:lvl5pPr>
          </a:lstStyle>
          <a:p>
            <a:pPr lvl="0"/>
            <a:endParaRPr lang="da-DK"/>
          </a:p>
        </p:txBody>
      </p:sp>
      <p:sp>
        <p:nvSpPr>
          <p:cNvPr id="40" name="Pladsholder til billede 8">
            <a:extLst>
              <a:ext uri="{FF2B5EF4-FFF2-40B4-BE49-F238E27FC236}">
                <a16:creationId xmlns:a16="http://schemas.microsoft.com/office/drawing/2014/main" id="{C218CB6F-3231-45F0-8FE7-F3A47312FC5E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2290981" y="4149725"/>
            <a:ext cx="1189038" cy="13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/>
          </a:p>
        </p:txBody>
      </p:sp>
      <p:sp>
        <p:nvSpPr>
          <p:cNvPr id="41" name="Pladsholder til tekst 10">
            <a:extLst>
              <a:ext uri="{FF2B5EF4-FFF2-40B4-BE49-F238E27FC236}">
                <a16:creationId xmlns:a16="http://schemas.microsoft.com/office/drawing/2014/main" id="{31AD106B-F128-40CF-9F7E-87F9CB1E4613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2291154" y="5626099"/>
            <a:ext cx="1189038" cy="540000"/>
          </a:xfrm>
        </p:spPr>
        <p:txBody>
          <a:bodyPr>
            <a:noAutofit/>
          </a:bodyPr>
          <a:lstStyle>
            <a:lvl1pPr marL="0" indent="0">
              <a:lnSpc>
                <a:spcPts val="1100"/>
              </a:lnSpc>
              <a:spcBef>
                <a:spcPts val="0"/>
              </a:spcBef>
              <a:buNone/>
              <a:defRPr sz="900"/>
            </a:lvl1pPr>
            <a:lvl2pPr marL="180000" indent="0">
              <a:buNone/>
              <a:defRPr sz="1000"/>
            </a:lvl2pPr>
            <a:lvl3pPr marL="360000" indent="0">
              <a:buNone/>
              <a:defRPr sz="1000"/>
            </a:lvl3pPr>
            <a:lvl4pPr marL="540000" indent="0">
              <a:buNone/>
              <a:defRPr sz="1000"/>
            </a:lvl4pPr>
            <a:lvl5pPr marL="720000" indent="0">
              <a:buNone/>
              <a:defRPr sz="1000"/>
            </a:lvl5pPr>
          </a:lstStyle>
          <a:p>
            <a:pPr lvl="0"/>
            <a:endParaRPr lang="da-DK"/>
          </a:p>
        </p:txBody>
      </p:sp>
      <p:sp>
        <p:nvSpPr>
          <p:cNvPr id="42" name="Pladsholder til billede 8">
            <a:extLst>
              <a:ext uri="{FF2B5EF4-FFF2-40B4-BE49-F238E27FC236}">
                <a16:creationId xmlns:a16="http://schemas.microsoft.com/office/drawing/2014/main" id="{A0A40922-243C-4678-BE94-64FFDFBF2993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3670737" y="4149725"/>
            <a:ext cx="1189038" cy="13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/>
          </a:p>
        </p:txBody>
      </p:sp>
      <p:sp>
        <p:nvSpPr>
          <p:cNvPr id="43" name="Pladsholder til tekst 10">
            <a:extLst>
              <a:ext uri="{FF2B5EF4-FFF2-40B4-BE49-F238E27FC236}">
                <a16:creationId xmlns:a16="http://schemas.microsoft.com/office/drawing/2014/main" id="{B509D190-763D-46D4-8178-CFEDD0F4B05B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3671083" y="5626099"/>
            <a:ext cx="1189038" cy="540000"/>
          </a:xfrm>
        </p:spPr>
        <p:txBody>
          <a:bodyPr>
            <a:noAutofit/>
          </a:bodyPr>
          <a:lstStyle>
            <a:lvl1pPr marL="0" indent="0">
              <a:lnSpc>
                <a:spcPts val="1100"/>
              </a:lnSpc>
              <a:spcBef>
                <a:spcPts val="0"/>
              </a:spcBef>
              <a:buNone/>
              <a:defRPr sz="900"/>
            </a:lvl1pPr>
            <a:lvl2pPr marL="180000" indent="0">
              <a:buNone/>
              <a:defRPr sz="1000"/>
            </a:lvl2pPr>
            <a:lvl3pPr marL="360000" indent="0">
              <a:buNone/>
              <a:defRPr sz="1000"/>
            </a:lvl3pPr>
            <a:lvl4pPr marL="540000" indent="0">
              <a:buNone/>
              <a:defRPr sz="1000"/>
            </a:lvl4pPr>
            <a:lvl5pPr marL="720000" indent="0">
              <a:buNone/>
              <a:defRPr sz="1000"/>
            </a:lvl5pPr>
          </a:lstStyle>
          <a:p>
            <a:pPr lvl="0"/>
            <a:endParaRPr lang="da-DK"/>
          </a:p>
        </p:txBody>
      </p:sp>
      <p:sp>
        <p:nvSpPr>
          <p:cNvPr id="44" name="Pladsholder til billede 8">
            <a:extLst>
              <a:ext uri="{FF2B5EF4-FFF2-40B4-BE49-F238E27FC236}">
                <a16:creationId xmlns:a16="http://schemas.microsoft.com/office/drawing/2014/main" id="{B54C1B11-42C8-45E1-A5AF-1DFCEE59172C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5050493" y="4149725"/>
            <a:ext cx="1189038" cy="13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/>
          </a:p>
        </p:txBody>
      </p:sp>
      <p:sp>
        <p:nvSpPr>
          <p:cNvPr id="45" name="Pladsholder til tekst 10">
            <a:extLst>
              <a:ext uri="{FF2B5EF4-FFF2-40B4-BE49-F238E27FC236}">
                <a16:creationId xmlns:a16="http://schemas.microsoft.com/office/drawing/2014/main" id="{944BC901-D7F2-4552-80B2-55D6BC6AE8D4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5051012" y="5626099"/>
            <a:ext cx="1189038" cy="540000"/>
          </a:xfrm>
        </p:spPr>
        <p:txBody>
          <a:bodyPr>
            <a:noAutofit/>
          </a:bodyPr>
          <a:lstStyle>
            <a:lvl1pPr marL="0" indent="0">
              <a:lnSpc>
                <a:spcPts val="1100"/>
              </a:lnSpc>
              <a:spcBef>
                <a:spcPts val="0"/>
              </a:spcBef>
              <a:buNone/>
              <a:defRPr sz="900"/>
            </a:lvl1pPr>
            <a:lvl2pPr marL="180000" indent="0">
              <a:buNone/>
              <a:defRPr sz="1000"/>
            </a:lvl2pPr>
            <a:lvl3pPr marL="360000" indent="0">
              <a:buNone/>
              <a:defRPr sz="1000"/>
            </a:lvl3pPr>
            <a:lvl4pPr marL="540000" indent="0">
              <a:buNone/>
              <a:defRPr sz="1000"/>
            </a:lvl4pPr>
            <a:lvl5pPr marL="720000" indent="0">
              <a:buNone/>
              <a:defRPr sz="1000"/>
            </a:lvl5pPr>
          </a:lstStyle>
          <a:p>
            <a:pPr lvl="0"/>
            <a:endParaRPr lang="da-DK"/>
          </a:p>
        </p:txBody>
      </p:sp>
      <p:sp>
        <p:nvSpPr>
          <p:cNvPr id="46" name="Pladsholder til billede 8">
            <a:extLst>
              <a:ext uri="{FF2B5EF4-FFF2-40B4-BE49-F238E27FC236}">
                <a16:creationId xmlns:a16="http://schemas.microsoft.com/office/drawing/2014/main" id="{AD2EC69B-5196-4A12-90F9-2A21766F11D1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6430249" y="4149725"/>
            <a:ext cx="1189038" cy="13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/>
          </a:p>
        </p:txBody>
      </p:sp>
      <p:sp>
        <p:nvSpPr>
          <p:cNvPr id="47" name="Pladsholder til tekst 10">
            <a:extLst>
              <a:ext uri="{FF2B5EF4-FFF2-40B4-BE49-F238E27FC236}">
                <a16:creationId xmlns:a16="http://schemas.microsoft.com/office/drawing/2014/main" id="{7843C3E6-2501-44B4-9106-76DD46FB72A8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>
          <a:xfrm>
            <a:off x="6430941" y="5626099"/>
            <a:ext cx="1189038" cy="540000"/>
          </a:xfrm>
        </p:spPr>
        <p:txBody>
          <a:bodyPr>
            <a:noAutofit/>
          </a:bodyPr>
          <a:lstStyle>
            <a:lvl1pPr marL="0" indent="0">
              <a:lnSpc>
                <a:spcPts val="1100"/>
              </a:lnSpc>
              <a:spcBef>
                <a:spcPts val="0"/>
              </a:spcBef>
              <a:buNone/>
              <a:defRPr sz="900"/>
            </a:lvl1pPr>
            <a:lvl2pPr marL="180000" indent="0">
              <a:buNone/>
              <a:defRPr sz="1000"/>
            </a:lvl2pPr>
            <a:lvl3pPr marL="360000" indent="0">
              <a:buNone/>
              <a:defRPr sz="1000"/>
            </a:lvl3pPr>
            <a:lvl4pPr marL="540000" indent="0">
              <a:buNone/>
              <a:defRPr sz="1000"/>
            </a:lvl4pPr>
            <a:lvl5pPr marL="720000" indent="0">
              <a:buNone/>
              <a:defRPr sz="1000"/>
            </a:lvl5pPr>
          </a:lstStyle>
          <a:p>
            <a:pPr lvl="0"/>
            <a:endParaRPr lang="da-DK"/>
          </a:p>
        </p:txBody>
      </p:sp>
      <p:sp>
        <p:nvSpPr>
          <p:cNvPr id="48" name="Pladsholder til billede 8">
            <a:extLst>
              <a:ext uri="{FF2B5EF4-FFF2-40B4-BE49-F238E27FC236}">
                <a16:creationId xmlns:a16="http://schemas.microsoft.com/office/drawing/2014/main" id="{11925CE8-8F38-4EBE-A22E-D31612DA6405}"/>
              </a:ext>
            </a:extLst>
          </p:cNvPr>
          <p:cNvSpPr>
            <a:spLocks noGrp="1"/>
          </p:cNvSpPr>
          <p:nvPr>
            <p:ph type="pic" sz="quarter" idx="52"/>
          </p:nvPr>
        </p:nvSpPr>
        <p:spPr>
          <a:xfrm>
            <a:off x="7810005" y="4149725"/>
            <a:ext cx="1189038" cy="13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/>
          </a:p>
        </p:txBody>
      </p:sp>
      <p:sp>
        <p:nvSpPr>
          <p:cNvPr id="49" name="Pladsholder til tekst 10">
            <a:extLst>
              <a:ext uri="{FF2B5EF4-FFF2-40B4-BE49-F238E27FC236}">
                <a16:creationId xmlns:a16="http://schemas.microsoft.com/office/drawing/2014/main" id="{AF1568FF-EE37-49DB-8BA3-03BABC9201D7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7810870" y="5626099"/>
            <a:ext cx="1189038" cy="540000"/>
          </a:xfrm>
        </p:spPr>
        <p:txBody>
          <a:bodyPr>
            <a:noAutofit/>
          </a:bodyPr>
          <a:lstStyle>
            <a:lvl1pPr marL="0" indent="0">
              <a:lnSpc>
                <a:spcPts val="1100"/>
              </a:lnSpc>
              <a:spcBef>
                <a:spcPts val="0"/>
              </a:spcBef>
              <a:buNone/>
              <a:defRPr sz="900"/>
            </a:lvl1pPr>
            <a:lvl2pPr marL="180000" indent="0">
              <a:buNone/>
              <a:defRPr sz="1000"/>
            </a:lvl2pPr>
            <a:lvl3pPr marL="360000" indent="0">
              <a:buNone/>
              <a:defRPr sz="1000"/>
            </a:lvl3pPr>
            <a:lvl4pPr marL="540000" indent="0">
              <a:buNone/>
              <a:defRPr sz="1000"/>
            </a:lvl4pPr>
            <a:lvl5pPr marL="720000" indent="0">
              <a:buNone/>
              <a:defRPr sz="1000"/>
            </a:lvl5pPr>
          </a:lstStyle>
          <a:p>
            <a:pPr lvl="0"/>
            <a:endParaRPr lang="da-DK"/>
          </a:p>
        </p:txBody>
      </p:sp>
      <p:sp>
        <p:nvSpPr>
          <p:cNvPr id="50" name="Pladsholder til billede 8">
            <a:extLst>
              <a:ext uri="{FF2B5EF4-FFF2-40B4-BE49-F238E27FC236}">
                <a16:creationId xmlns:a16="http://schemas.microsoft.com/office/drawing/2014/main" id="{BD7F0AAC-D1E0-4555-A414-CBEFBA107487}"/>
              </a:ext>
            </a:extLst>
          </p:cNvPr>
          <p:cNvSpPr>
            <a:spLocks noGrp="1"/>
          </p:cNvSpPr>
          <p:nvPr>
            <p:ph type="pic" sz="quarter" idx="54"/>
          </p:nvPr>
        </p:nvSpPr>
        <p:spPr>
          <a:xfrm>
            <a:off x="9189762" y="4149725"/>
            <a:ext cx="1189038" cy="136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/>
          </a:p>
        </p:txBody>
      </p:sp>
      <p:sp>
        <p:nvSpPr>
          <p:cNvPr id="51" name="Pladsholder til tekst 10">
            <a:extLst>
              <a:ext uri="{FF2B5EF4-FFF2-40B4-BE49-F238E27FC236}">
                <a16:creationId xmlns:a16="http://schemas.microsoft.com/office/drawing/2014/main" id="{3CC81E60-8525-4DE2-902E-109484FD343E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>
          <a:xfrm>
            <a:off x="9190800" y="5626099"/>
            <a:ext cx="1189038" cy="540000"/>
          </a:xfrm>
        </p:spPr>
        <p:txBody>
          <a:bodyPr>
            <a:noAutofit/>
          </a:bodyPr>
          <a:lstStyle>
            <a:lvl1pPr marL="0" indent="0">
              <a:lnSpc>
                <a:spcPts val="1100"/>
              </a:lnSpc>
              <a:spcBef>
                <a:spcPts val="0"/>
              </a:spcBef>
              <a:buNone/>
              <a:defRPr sz="900"/>
            </a:lvl1pPr>
            <a:lvl2pPr marL="180000" indent="0">
              <a:buNone/>
              <a:defRPr sz="1000"/>
            </a:lvl2pPr>
            <a:lvl3pPr marL="360000" indent="0">
              <a:buNone/>
              <a:defRPr sz="1000"/>
            </a:lvl3pPr>
            <a:lvl4pPr marL="540000" indent="0">
              <a:buNone/>
              <a:defRPr sz="1000"/>
            </a:lvl4pPr>
            <a:lvl5pPr marL="720000" indent="0">
              <a:buNone/>
              <a:defRPr sz="1000"/>
            </a:lvl5pPr>
          </a:lstStyle>
          <a:p>
            <a:pPr lvl="0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85118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323">
          <p15:clr>
            <a:srgbClr val="5ACBF0"/>
          </p15:clr>
        </p15:guide>
        <p15:guide id="2" pos="1441">
          <p15:clr>
            <a:srgbClr val="5ACBF0"/>
          </p15:clr>
        </p15:guide>
        <p15:guide id="3" pos="2193">
          <p15:clr>
            <a:srgbClr val="5ACBF0"/>
          </p15:clr>
        </p15:guide>
        <p15:guide id="4" pos="2312">
          <p15:clr>
            <a:srgbClr val="5ACBF0"/>
          </p15:clr>
        </p15:guide>
        <p15:guide id="5" pos="3064">
          <p15:clr>
            <a:srgbClr val="5ACBF0"/>
          </p15:clr>
        </p15:guide>
        <p15:guide id="6" pos="3182">
          <p15:clr>
            <a:srgbClr val="5ACBF0"/>
          </p15:clr>
        </p15:guide>
        <p15:guide id="7" pos="4800">
          <p15:clr>
            <a:srgbClr val="5ACBF0"/>
          </p15:clr>
        </p15:guide>
        <p15:guide id="8" pos="4919">
          <p15:clr>
            <a:srgbClr val="5ACBF0"/>
          </p15:clr>
        </p15:guide>
        <p15:guide id="9" pos="5671">
          <p15:clr>
            <a:srgbClr val="5ACBF0"/>
          </p15:clr>
        </p15:guide>
        <p15:guide id="10" pos="5790">
          <p15:clr>
            <a:srgbClr val="5ACBF0"/>
          </p15:clr>
        </p15:guide>
        <p15:guide id="11" pos="6539">
          <p15:clr>
            <a:srgbClr val="5ACBF0"/>
          </p15:clr>
        </p15:guide>
        <p15:guide id="12" orient="horz" pos="2614">
          <p15:clr>
            <a:srgbClr val="5ACBF0"/>
          </p15:clr>
        </p15:guide>
        <p15:guide id="13" pos="3931">
          <p15:clr>
            <a:srgbClr val="5ACBF0"/>
          </p15:clr>
        </p15:guide>
        <p15:guide id="14" pos="4048">
          <p15:clr>
            <a:srgbClr val="5ACBF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rson præsentation In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F812FF-2064-4350-B9AA-3D2A54A25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A11176C-1313-451C-A2A0-5D97FA31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8DAF-0E3B-4B91-9866-C4D061EE5670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18E9354-6730-4F18-ACA2-B800DCF77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DE2CB74-57E1-4D0F-8B74-21C3077A7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58F3667-EDDF-48B6-88BB-CE42EDD555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900000" cy="336364"/>
          </a:xfrm>
          <a:prstGeom prst="rect">
            <a:avLst/>
          </a:prstGeom>
        </p:spPr>
      </p:pic>
      <p:sp>
        <p:nvSpPr>
          <p:cNvPr id="11" name="Pladsholder til tekst 8">
            <a:extLst>
              <a:ext uri="{FF2B5EF4-FFF2-40B4-BE49-F238E27FC236}">
                <a16:creationId xmlns:a16="http://schemas.microsoft.com/office/drawing/2014/main" id="{998253E2-4D63-448D-9C78-EEA4E413B58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10800" y="446400"/>
            <a:ext cx="1080000" cy="324000"/>
          </a:xfrm>
          <a:solidFill>
            <a:schemeClr val="accent1"/>
          </a:solidFill>
        </p:spPr>
        <p:txBody>
          <a:bodyPr wrap="none" lIns="144000" tIns="54000" rIns="90000" bIns="54000">
            <a:sp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180000" indent="0">
              <a:buNone/>
              <a:defRPr b="1">
                <a:solidFill>
                  <a:schemeClr val="bg1"/>
                </a:solidFill>
              </a:defRPr>
            </a:lvl2pPr>
            <a:lvl3pPr marL="360000" indent="0">
              <a:buNone/>
              <a:defRPr b="1">
                <a:solidFill>
                  <a:schemeClr val="bg1"/>
                </a:solidFill>
              </a:defRPr>
            </a:lvl3pPr>
            <a:lvl4pPr marL="540000" indent="0">
              <a:buNone/>
              <a:defRPr b="1">
                <a:solidFill>
                  <a:schemeClr val="bg1"/>
                </a:solidFill>
              </a:defRPr>
            </a:lvl4pPr>
            <a:lvl5pPr marL="720000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a-DK"/>
          </a:p>
        </p:txBody>
      </p:sp>
      <p:sp>
        <p:nvSpPr>
          <p:cNvPr id="20" name="Pladsholder til tekst 19">
            <a:extLst>
              <a:ext uri="{FF2B5EF4-FFF2-40B4-BE49-F238E27FC236}">
                <a16:creationId xmlns:a16="http://schemas.microsoft.com/office/drawing/2014/main" id="{2BE56574-5307-410A-A6E6-68CFA109AF7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11225" y="1952625"/>
            <a:ext cx="3671888" cy="4213225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  <a:lvl2pPr marL="180000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endParaRPr lang="da-DK"/>
          </a:p>
        </p:txBody>
      </p:sp>
      <p:sp>
        <p:nvSpPr>
          <p:cNvPr id="22" name="Pladsholder til billede 21">
            <a:extLst>
              <a:ext uri="{FF2B5EF4-FFF2-40B4-BE49-F238E27FC236}">
                <a16:creationId xmlns:a16="http://schemas.microsoft.com/office/drawing/2014/main" id="{2BD23247-B1F6-4D90-9152-1DCDDC3FCEA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303838" y="1952625"/>
            <a:ext cx="5075237" cy="42132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for at indsætte foto</a:t>
            </a:r>
          </a:p>
        </p:txBody>
      </p:sp>
    </p:spTree>
    <p:extLst>
      <p:ext uri="{BB962C8B-B14F-4D97-AF65-F5344CB8AC3E}">
        <p14:creationId xmlns:p14="http://schemas.microsoft.com/office/powerpoint/2010/main" val="928792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7">
          <p15:clr>
            <a:srgbClr val="5ACBF0"/>
          </p15:clr>
        </p15:guide>
        <p15:guide id="2" pos="3341">
          <p15:clr>
            <a:srgbClr val="5ACBF0"/>
          </p15:clr>
        </p15:guide>
        <p15:guide id="3" pos="6539">
          <p15:clr>
            <a:srgbClr val="5ACBF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484616-4250-4A66-8E09-C0BA748E8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EF0C4FE-3F3E-46B0-A0BF-9FE2AEBE6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76BB50D-206D-40D2-91B8-446057C0D1BF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DE44C48-BF02-4664-8C6A-196B7F6A3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7CFF0C9-0422-4D7A-9EC7-923A918AB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10C7BBA2-7281-44E7-B55B-6C9C1D2D5C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895816" cy="334800"/>
          </a:xfrm>
          <a:prstGeom prst="rect">
            <a:avLst/>
          </a:prstGeom>
        </p:spPr>
      </p:pic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CD3DC742-6BA5-4319-BF77-93E1243D896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1225" y="1881188"/>
            <a:ext cx="9467850" cy="4284662"/>
          </a:xfrm>
        </p:spPr>
        <p:txBody>
          <a:bodyPr/>
          <a:lstStyle>
            <a:lvl1pPr marL="0" indent="0">
              <a:buNone/>
              <a:tabLst>
                <a:tab pos="990000" algn="l"/>
                <a:tab pos="1800000" algn="l"/>
              </a:tabLst>
              <a:defRPr>
                <a:solidFill>
                  <a:schemeClr val="tx2"/>
                </a:solidFill>
              </a:defRPr>
            </a:lvl1pPr>
            <a:lvl2pPr marL="180000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BB66CB1-DA99-4C3F-9730-1ADD17384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895816" cy="33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026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539">
          <p15:clr>
            <a:srgbClr val="5ACBF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slutning Inter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CDC028-3560-4C12-88D9-23DD36A13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224" y="3240000"/>
            <a:ext cx="9467999" cy="1080000"/>
          </a:xfrm>
        </p:spPr>
        <p:txBody>
          <a:bodyPr anchor="t" anchorCtr="0"/>
          <a:lstStyle>
            <a:lvl1pPr>
              <a:lnSpc>
                <a:spcPct val="100000"/>
              </a:lnSpc>
              <a:defRPr sz="6000">
                <a:solidFill>
                  <a:schemeClr val="bg1"/>
                </a:solidFill>
              </a:defRPr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88A4A596-A25C-4349-B89C-F7B4B1A8E7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38800" y="7200000"/>
            <a:ext cx="1440000" cy="180000"/>
          </a:xfrm>
        </p:spPr>
        <p:txBody>
          <a:bodyPr/>
          <a:lstStyle/>
          <a:p>
            <a:fld id="{7BAF8DAF-0E3B-4B91-9866-C4D061EE5670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438855D-407A-4863-97E2-B08506237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1225" y="7200000"/>
            <a:ext cx="6480000" cy="180000"/>
          </a:xfrm>
        </p:spPr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F5D594E-D2E9-4E85-9A81-5BD420683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7200000"/>
            <a:ext cx="720000" cy="180000"/>
          </a:xfrm>
        </p:spPr>
        <p:txBody>
          <a:bodyPr/>
          <a:lstStyle/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Pladsholder til onlinebillede 9">
            <a:extLst>
              <a:ext uri="{FF2B5EF4-FFF2-40B4-BE49-F238E27FC236}">
                <a16:creationId xmlns:a16="http://schemas.microsoft.com/office/drawing/2014/main" id="{50B9014D-F348-4374-912B-0BA6EA2277D7}"/>
              </a:ext>
            </a:extLst>
          </p:cNvPr>
          <p:cNvSpPr>
            <a:spLocks noGrp="1"/>
          </p:cNvSpPr>
          <p:nvPr>
            <p:ph type="clipArt" sz="quarter" idx="14"/>
          </p:nvPr>
        </p:nvSpPr>
        <p:spPr>
          <a:xfrm>
            <a:off x="910800" y="457200"/>
            <a:ext cx="1800000" cy="6696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på ikonet for at tilføje onlinebillede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8046447D-13D1-4CE0-8724-D79FB19E432D}"/>
              </a:ext>
            </a:extLst>
          </p:cNvPr>
          <p:cNvSpPr txBox="1"/>
          <p:nvPr/>
        </p:nvSpPr>
        <p:spPr>
          <a:xfrm>
            <a:off x="911225" y="4837814"/>
            <a:ext cx="3500354" cy="44656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a-DK" sz="2800" b="1">
                <a:solidFill>
                  <a:schemeClr val="bg1"/>
                </a:solidFill>
              </a:rPr>
              <a:t>vellivforeningen.dk</a:t>
            </a:r>
          </a:p>
        </p:txBody>
      </p:sp>
    </p:spTree>
    <p:extLst>
      <p:ext uri="{BB962C8B-B14F-4D97-AF65-F5344CB8AC3E}">
        <p14:creationId xmlns:p14="http://schemas.microsoft.com/office/powerpoint/2010/main" val="2464703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m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8">
            <a:extLst>
              <a:ext uri="{FF2B5EF4-FFF2-40B4-BE49-F238E27FC236}">
                <a16:creationId xmlns:a16="http://schemas.microsoft.com/office/drawing/2014/main" id="{556C7320-37EA-441C-9B46-30024A35105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03838" y="0"/>
            <a:ext cx="6888162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76C6C36-983D-42EF-B387-A2C6DBDF4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224" y="457200"/>
            <a:ext cx="3672000" cy="12420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EBC060F-DF63-4718-B869-D87229A06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22B78F2-B523-40CE-A665-6079A1839908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F1512B3-7A33-42F5-A1EB-54C17A259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DDFF197-9442-407C-AABF-17138AA41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2482FDDE-C846-411D-A18B-3986419DF6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1225" y="1881188"/>
            <a:ext cx="3671888" cy="4284662"/>
          </a:xfrm>
        </p:spPr>
        <p:txBody>
          <a:bodyPr/>
          <a:lstStyle>
            <a:lvl1pPr marL="360000" indent="-360000">
              <a:buFont typeface="+mj-lt"/>
              <a:buAutoNum type="arabicPeriod"/>
              <a:defRPr/>
            </a:lvl1pPr>
            <a:lvl2pPr marL="522900" indent="-342900">
              <a:buFont typeface="+mj-lt"/>
              <a:buAutoNum type="arabicPeriod"/>
              <a:defRPr/>
            </a:lvl2pPr>
            <a:lvl3pPr marL="702900" indent="-342900">
              <a:buFont typeface="+mj-lt"/>
              <a:buAutoNum type="arabicPeriod"/>
              <a:defRPr/>
            </a:lvl3pPr>
            <a:lvl4pPr marL="882900" indent="-342900">
              <a:buFont typeface="+mj-lt"/>
              <a:buAutoNum type="arabicPeriod"/>
              <a:defRPr/>
            </a:lvl4pPr>
            <a:lvl5pPr marL="1062900" indent="-342900">
              <a:buFont typeface="+mj-lt"/>
              <a:buAutoNum type="arabicPeriod"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1" name="Pladsholder til onlinebillede 10">
            <a:extLst>
              <a:ext uri="{FF2B5EF4-FFF2-40B4-BE49-F238E27FC236}">
                <a16:creationId xmlns:a16="http://schemas.microsoft.com/office/drawing/2014/main" id="{56B3430F-77AC-42E4-A5A9-205B438E02D4}"/>
              </a:ext>
            </a:extLst>
          </p:cNvPr>
          <p:cNvSpPr>
            <a:spLocks noGrp="1"/>
          </p:cNvSpPr>
          <p:nvPr>
            <p:ph type="clipArt" sz="quarter" idx="15"/>
          </p:nvPr>
        </p:nvSpPr>
        <p:spPr>
          <a:xfrm>
            <a:off x="10800000" y="6339600"/>
            <a:ext cx="900000" cy="3348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r>
              <a:rPr lang="da-DK"/>
              <a:t>Klik på ikonet for at tilføje onlinebillede</a:t>
            </a:r>
          </a:p>
        </p:txBody>
      </p:sp>
    </p:spTree>
    <p:extLst>
      <p:ext uri="{BB962C8B-B14F-4D97-AF65-F5344CB8AC3E}">
        <p14:creationId xmlns:p14="http://schemas.microsoft.com/office/powerpoint/2010/main" val="14638517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2887">
          <p15:clr>
            <a:srgbClr val="5ACBF0"/>
          </p15:clr>
        </p15:guide>
        <p15:guide id="4" pos="3341">
          <p15:clr>
            <a:srgbClr val="5ACBF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a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DD53CEF3-4F51-4EB3-B835-DE0A580FDCD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D9D903F-6441-49FD-B338-DC4FDE358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7C212FD-2EF1-42AD-8970-3530F540655D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377EA56-3675-44B9-A4E5-C02773518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B35AEA5-29FD-4108-9C96-9D49B7975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Pladsholder til onlinebillede 10">
            <a:extLst>
              <a:ext uri="{FF2B5EF4-FFF2-40B4-BE49-F238E27FC236}">
                <a16:creationId xmlns:a16="http://schemas.microsoft.com/office/drawing/2014/main" id="{7623B6ED-1299-444A-A829-275306E7C91E}"/>
              </a:ext>
            </a:extLst>
          </p:cNvPr>
          <p:cNvSpPr>
            <a:spLocks noGrp="1"/>
          </p:cNvSpPr>
          <p:nvPr>
            <p:ph type="clipArt" sz="quarter" idx="15"/>
          </p:nvPr>
        </p:nvSpPr>
        <p:spPr>
          <a:xfrm>
            <a:off x="10800000" y="6339600"/>
            <a:ext cx="900000" cy="3348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r>
              <a:rPr lang="da-DK"/>
              <a:t>Klik på ikonet for at tilføje onlinebillede</a:t>
            </a:r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579ECAA-0900-48BF-B25F-DD4FD5F4EC5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11225" y="1629000"/>
            <a:ext cx="3600000" cy="3600000"/>
          </a:xfrm>
          <a:prstGeom prst="ellipse">
            <a:avLst/>
          </a:prstGeom>
          <a:solidFill>
            <a:schemeClr val="accent3">
              <a:alpha val="80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180000" indent="0">
              <a:buNone/>
              <a:defRPr sz="1800"/>
            </a:lvl2pPr>
            <a:lvl3pPr marL="360000" indent="0">
              <a:buNone/>
              <a:defRPr sz="1800"/>
            </a:lvl3pPr>
            <a:lvl4pPr marL="540000" indent="0">
              <a:buNone/>
              <a:defRPr sz="1800"/>
            </a:lvl4pPr>
            <a:lvl5pPr marL="720000" indent="0">
              <a:buNone/>
              <a:defRPr sz="1800"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3766639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indholdsobjekt, 1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CE8F6A-1179-4533-BA98-D7EF7ACF4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224" y="457200"/>
            <a:ext cx="9467999" cy="10440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1A88811-1930-48B6-BFF8-C75E296D1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76154-5BAE-47C5-9CF5-A0E3A54E345D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14127FA-9F05-428F-9319-40F58C618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6F9A6BA-B5F5-45A0-9EFF-CB76E79F1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01F4B766-F537-41DB-AA11-FAD9B72EB0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900000" cy="336364"/>
          </a:xfrm>
          <a:prstGeom prst="rect">
            <a:avLst/>
          </a:prstGeom>
        </p:spPr>
      </p:pic>
      <p:sp>
        <p:nvSpPr>
          <p:cNvPr id="13" name="Pladsholder til indhold 12">
            <a:extLst>
              <a:ext uri="{FF2B5EF4-FFF2-40B4-BE49-F238E27FC236}">
                <a16:creationId xmlns:a16="http://schemas.microsoft.com/office/drawing/2014/main" id="{7EFF944F-58FA-4D14-80F2-2D8343B445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1225" y="1872000"/>
            <a:ext cx="9467850" cy="42948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75FF2FC-3F62-4C99-8D07-40F54196EE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900000" cy="33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6331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539">
          <p15:clr>
            <a:srgbClr val="5ACBF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indholdsobjekt, 2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CE8F6A-1179-4533-BA98-D7EF7ACF4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224" y="457200"/>
            <a:ext cx="9467999" cy="10440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1A88811-1930-48B6-BFF8-C75E296D1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B7528-6ABB-407A-9DEC-7617B15C66FD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14127FA-9F05-428F-9319-40F58C618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6F9A6BA-B5F5-45A0-9EFF-CB76E79F1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01F4B766-F537-41DB-AA11-FAD9B72EB0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900000" cy="336364"/>
          </a:xfrm>
          <a:prstGeom prst="rect">
            <a:avLst/>
          </a:prstGeom>
        </p:spPr>
      </p:pic>
      <p:sp>
        <p:nvSpPr>
          <p:cNvPr id="13" name="Pladsholder til indhold 12">
            <a:extLst>
              <a:ext uri="{FF2B5EF4-FFF2-40B4-BE49-F238E27FC236}">
                <a16:creationId xmlns:a16="http://schemas.microsoft.com/office/drawing/2014/main" id="{7EFF944F-58FA-4D14-80F2-2D8343B445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1225" y="1872000"/>
            <a:ext cx="4392000" cy="42948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8" name="Pladsholder til indhold 12">
            <a:extLst>
              <a:ext uri="{FF2B5EF4-FFF2-40B4-BE49-F238E27FC236}">
                <a16:creationId xmlns:a16="http://schemas.microsoft.com/office/drawing/2014/main" id="{FC0F8279-4288-467B-904D-D8AE9D029E4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986800" y="1872000"/>
            <a:ext cx="4392000" cy="42948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BDB74E1-76C7-4090-A71B-7514D5EF92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900000" cy="33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725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pos="3341">
          <p15:clr>
            <a:srgbClr val="5ACBF0"/>
          </p15:clr>
        </p15:guide>
        <p15:guide id="5" pos="3772">
          <p15:clr>
            <a:srgbClr val="5ACBF0"/>
          </p15:clr>
        </p15:guide>
        <p15:guide id="6" pos="6539">
          <p15:clr>
            <a:srgbClr val="5ACBF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indholdsobjekt, 3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CE8F6A-1179-4533-BA98-D7EF7ACF4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224" y="457200"/>
            <a:ext cx="9467999" cy="10440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1A88811-1930-48B6-BFF8-C75E296D1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0387D-1B13-4A00-88ED-447114C12BE1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14127FA-9F05-428F-9319-40F58C618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6F9A6BA-B5F5-45A0-9EFF-CB76E79F1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01F4B766-F537-41DB-AA11-FAD9B72EB0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900000" cy="336364"/>
          </a:xfrm>
          <a:prstGeom prst="rect">
            <a:avLst/>
          </a:prstGeom>
        </p:spPr>
      </p:pic>
      <p:sp>
        <p:nvSpPr>
          <p:cNvPr id="13" name="Pladsholder til indhold 12">
            <a:extLst>
              <a:ext uri="{FF2B5EF4-FFF2-40B4-BE49-F238E27FC236}">
                <a16:creationId xmlns:a16="http://schemas.microsoft.com/office/drawing/2014/main" id="{7EFF944F-58FA-4D14-80F2-2D8343B445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1225" y="1872000"/>
            <a:ext cx="3150000" cy="42948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8" name="Pladsholder til indhold 12">
            <a:extLst>
              <a:ext uri="{FF2B5EF4-FFF2-40B4-BE49-F238E27FC236}">
                <a16:creationId xmlns:a16="http://schemas.microsoft.com/office/drawing/2014/main" id="{FC0F8279-4288-467B-904D-D8AE9D029E4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741200" y="1872000"/>
            <a:ext cx="3150000" cy="42948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9" name="Pladsholder til indhold 12">
            <a:extLst>
              <a:ext uri="{FF2B5EF4-FFF2-40B4-BE49-F238E27FC236}">
                <a16:creationId xmlns:a16="http://schemas.microsoft.com/office/drawing/2014/main" id="{973AE289-9282-4490-8D11-CE0FC285348D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564400" y="1870725"/>
            <a:ext cx="3150000" cy="42948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CB465E1C-E3C1-4D08-A42B-AA65571822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900000" cy="33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1919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pos="2547">
          <p15:clr>
            <a:srgbClr val="5ACBF0"/>
          </p15:clr>
        </p15:guide>
        <p15:guide id="8" pos="2978">
          <p15:clr>
            <a:srgbClr val="5ACBF0"/>
          </p15:clr>
        </p15:guide>
        <p15:guide id="9" pos="4974">
          <p15:clr>
            <a:srgbClr val="5ACBF0"/>
          </p15:clr>
        </p15:guide>
        <p15:guide id="10" orient="horz">
          <p15:clr>
            <a:srgbClr val="5ACBF0"/>
          </p15:clr>
        </p15:guide>
        <p15:guide id="11" pos="5382">
          <p15:clr>
            <a:srgbClr val="5ACBF0"/>
          </p15:clr>
        </p15:guide>
        <p15:guide id="12" pos="7378">
          <p15:clr>
            <a:srgbClr val="5ACBF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B54E8E-7A1D-4EB0-AC8C-F9E5CD634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9194F31-AE57-4B25-BFF2-7BBCF7FCD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29B99-420C-491A-B7E9-D0489BA3A36E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6E61F6A-0277-4753-843F-F146F5A36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AEE487C-C47C-4236-ABBD-21FA3AF75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68EEC88-717D-4AE1-A871-8B56D62C37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900000" cy="336364"/>
          </a:xfrm>
          <a:prstGeom prst="rect">
            <a:avLst/>
          </a:prstGeom>
        </p:spPr>
      </p:pic>
      <p:sp>
        <p:nvSpPr>
          <p:cNvPr id="8" name="Pladsholder til tabel 7">
            <a:extLst>
              <a:ext uri="{FF2B5EF4-FFF2-40B4-BE49-F238E27FC236}">
                <a16:creationId xmlns:a16="http://schemas.microsoft.com/office/drawing/2014/main" id="{56735F85-20ED-487B-92D9-A3FFFE0A4B62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911225" y="1872000"/>
            <a:ext cx="9467850" cy="429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/>
              <a:t>Klik på ikonet for at tilføje en tabel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45023E00-0086-477D-A317-A59E4137E0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00000" y="6339600"/>
            <a:ext cx="900000" cy="33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7713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539">
          <p15:clr>
            <a:srgbClr val="5ACBF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4EDD98A5-F54B-403A-8905-932CAD38E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224" y="457200"/>
            <a:ext cx="9467999" cy="1044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da-DK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63A655B-C135-41D3-9B48-C822DD917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1224" y="1881187"/>
            <a:ext cx="9467999" cy="42957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  <a:p>
            <a:pPr lvl="5"/>
            <a:r>
              <a:rPr lang="da-DK"/>
              <a:t>Sjette niveau</a:t>
            </a:r>
          </a:p>
          <a:p>
            <a:pPr lvl="6"/>
            <a:r>
              <a:rPr lang="da-DK"/>
              <a:t>Syvende niveau</a:t>
            </a:r>
          </a:p>
          <a:p>
            <a:pPr lvl="7"/>
            <a:r>
              <a:rPr lang="da-DK"/>
              <a:t>Ottende niveau</a:t>
            </a:r>
          </a:p>
          <a:p>
            <a:pPr lvl="8"/>
            <a:r>
              <a:rPr lang="da-DK"/>
              <a:t>Niende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F859073-4105-45F8-9C2A-B342559283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938800" y="6516000"/>
            <a:ext cx="1440000" cy="180000"/>
          </a:xfrm>
          <a:prstGeom prst="rect">
            <a:avLst/>
          </a:prstGeom>
        </p:spPr>
        <p:txBody>
          <a:bodyPr vert="horz" wrap="none" lIns="0" tIns="0" rIns="0" bIns="0" rtlCol="0" anchor="t" anchorCtr="0"/>
          <a:lstStyle>
            <a:lvl1pPr algn="r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BAF8DAF-0E3B-4B91-9866-C4D061EE5670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7F73235-B357-41F1-A206-65ADAB7A2E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1225" y="6516000"/>
            <a:ext cx="64800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a-DK"/>
              <a:t>Velliv Foreningen PowerPoint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770B1AD-6218-4B76-8824-0FCED6437F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516000"/>
            <a:ext cx="720000" cy="180000"/>
          </a:xfrm>
          <a:prstGeom prst="rect">
            <a:avLst/>
          </a:prstGeom>
        </p:spPr>
        <p:txBody>
          <a:bodyPr vert="horz" wrap="none" lIns="0" tIns="0" rIns="0" bIns="0" rtlCol="0" anchor="t" anchorCtr="0"/>
          <a:lstStyle>
            <a:lvl1pPr algn="r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47479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ts val="21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ts val="21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ts val="21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lnSpc>
          <a:spcPts val="21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900000" indent="-180000" algn="l" defTabSz="914400" rtl="0" eaLnBrk="1" latinLnBrk="0" hangingPunct="1">
        <a:lnSpc>
          <a:spcPts val="21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080000" indent="-180000" algn="l" defTabSz="914400" rtl="0" eaLnBrk="1" latinLnBrk="0" hangingPunct="1">
        <a:lnSpc>
          <a:spcPts val="21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260000" indent="-180000" algn="l" defTabSz="914400" rtl="0" eaLnBrk="1" latinLnBrk="0" hangingPunct="1">
        <a:lnSpc>
          <a:spcPts val="21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7pPr>
      <a:lvl8pPr marL="1440000" indent="-180000" algn="l" defTabSz="914400" rtl="0" eaLnBrk="1" latinLnBrk="0" hangingPunct="1">
        <a:lnSpc>
          <a:spcPts val="21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8pPr>
      <a:lvl9pPr marL="1620000" indent="-180000" algn="l" defTabSz="914400" rtl="0" eaLnBrk="1" latinLnBrk="0" hangingPunct="1">
        <a:lnSpc>
          <a:spcPts val="21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574">
          <p15:clr>
            <a:srgbClr val="5ACBF0"/>
          </p15:clr>
        </p15:guide>
        <p15:guide id="9" orient="horz" pos="278">
          <p15:clr>
            <a:srgbClr val="5ACBF0"/>
          </p15:clr>
        </p15:guide>
        <p15:guide id="10" orient="horz" pos="1185">
          <p15:clr>
            <a:srgbClr val="5ACBF0"/>
          </p15:clr>
        </p15:guide>
        <p15:guide id="11" orient="horz" pos="3884">
          <p15:clr>
            <a:srgbClr val="5ACBF0"/>
          </p15:clr>
        </p15:guide>
        <p15:guide id="12" orient="horz" pos="4133">
          <p15:clr>
            <a:srgbClr val="5ACBF0"/>
          </p15:clr>
        </p15:guide>
        <p15:guide id="13" orient="horz" pos="2160">
          <p15:clr>
            <a:srgbClr val="5ACBF0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4EDD98A5-F54B-403A-8905-932CAD38E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224" y="944563"/>
            <a:ext cx="9467999" cy="648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da-DK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63A655B-C135-41D3-9B48-C822DD917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1224" y="1958399"/>
            <a:ext cx="9467999" cy="4226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  <a:p>
            <a:pPr lvl="5"/>
            <a:r>
              <a:rPr lang="da-DK"/>
              <a:t>Sjette niveau</a:t>
            </a:r>
          </a:p>
          <a:p>
            <a:pPr lvl="6"/>
            <a:r>
              <a:rPr lang="da-DK"/>
              <a:t>Syvende niveau</a:t>
            </a:r>
          </a:p>
          <a:p>
            <a:pPr lvl="7"/>
            <a:r>
              <a:rPr lang="da-DK"/>
              <a:t>Ottende niveau</a:t>
            </a:r>
          </a:p>
          <a:p>
            <a:pPr lvl="8"/>
            <a:r>
              <a:rPr lang="da-DK"/>
              <a:t>Niende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F859073-4105-45F8-9C2A-B342559283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938800" y="6516000"/>
            <a:ext cx="1440000" cy="180000"/>
          </a:xfrm>
          <a:prstGeom prst="rect">
            <a:avLst/>
          </a:prstGeom>
        </p:spPr>
        <p:txBody>
          <a:bodyPr vert="horz" wrap="none" lIns="0" tIns="0" rIns="0" bIns="0" rtlCol="0" anchor="t" anchorCtr="0"/>
          <a:lstStyle>
            <a:lvl1pPr algn="r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BAF8DAF-0E3B-4B91-9866-C4D061EE5670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7F73235-B357-41F1-A206-65ADAB7A2E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1225" y="6516000"/>
            <a:ext cx="64800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a-DK"/>
              <a:t>Velliv Foreningen PowerPoint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770B1AD-6218-4B76-8824-0FCED6437F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516000"/>
            <a:ext cx="720000" cy="180000"/>
          </a:xfrm>
          <a:prstGeom prst="rect">
            <a:avLst/>
          </a:prstGeom>
        </p:spPr>
        <p:txBody>
          <a:bodyPr vert="horz" wrap="none" lIns="0" tIns="0" rIns="0" bIns="0" rtlCol="0" anchor="t" anchorCtr="0"/>
          <a:lstStyle>
            <a:lvl1pPr algn="r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85FE82E-D1F8-47E5-ACB3-3A3319DAF1B9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7" name="Pladsholder til titel 1">
            <a:extLst>
              <a:ext uri="{FF2B5EF4-FFF2-40B4-BE49-F238E27FC236}">
                <a16:creationId xmlns:a16="http://schemas.microsoft.com/office/drawing/2014/main" id="{6BCE1467-B495-4266-A67E-DD35465064B0}"/>
              </a:ext>
            </a:extLst>
          </p:cNvPr>
          <p:cNvSpPr txBox="1">
            <a:spLocks/>
          </p:cNvSpPr>
          <p:nvPr/>
        </p:nvSpPr>
        <p:spPr>
          <a:xfrm>
            <a:off x="2002088" y="681038"/>
            <a:ext cx="9467999" cy="1044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18869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9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ts val="21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ts val="21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ts val="21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lnSpc>
          <a:spcPts val="21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900000" indent="-180000" algn="l" defTabSz="914400" rtl="0" eaLnBrk="1" latinLnBrk="0" hangingPunct="1">
        <a:lnSpc>
          <a:spcPts val="21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080000" indent="-180000" algn="l" defTabSz="914400" rtl="0" eaLnBrk="1" latinLnBrk="0" hangingPunct="1">
        <a:lnSpc>
          <a:spcPts val="21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260000" indent="-180000" algn="l" defTabSz="914400" rtl="0" eaLnBrk="1" latinLnBrk="0" hangingPunct="1">
        <a:lnSpc>
          <a:spcPts val="21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7pPr>
      <a:lvl8pPr marL="1440000" indent="-180000" algn="l" defTabSz="914400" rtl="0" eaLnBrk="1" latinLnBrk="0" hangingPunct="1">
        <a:lnSpc>
          <a:spcPts val="21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8pPr>
      <a:lvl9pPr marL="1620000" indent="-180000" algn="l" defTabSz="914400" rtl="0" eaLnBrk="1" latinLnBrk="0" hangingPunct="1">
        <a:lnSpc>
          <a:spcPts val="21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574">
          <p15:clr>
            <a:srgbClr val="5ACBF0"/>
          </p15:clr>
        </p15:guide>
        <p15:guide id="9" orient="horz" pos="278">
          <p15:clr>
            <a:srgbClr val="5ACBF0"/>
          </p15:clr>
        </p15:guide>
        <p15:guide id="10" orient="horz" pos="1230">
          <p15:clr>
            <a:srgbClr val="5ACBF0"/>
          </p15:clr>
        </p15:guide>
        <p15:guide id="11" orient="horz" pos="3884">
          <p15:clr>
            <a:srgbClr val="5ACBF0"/>
          </p15:clr>
        </p15:guide>
        <p15:guide id="12" orient="horz" pos="4133">
          <p15:clr>
            <a:srgbClr val="5ACBF0"/>
          </p15:clr>
        </p15:guide>
        <p15:guide id="13" orient="horz" pos="2160">
          <p15:clr>
            <a:srgbClr val="5ACBF0"/>
          </p15:clr>
        </p15:guide>
        <p15:guide id="14" orient="horz" pos="595">
          <p15:clr>
            <a:srgbClr val="5ACBF0"/>
          </p15:clr>
        </p15:guide>
        <p15:guide id="15" orient="horz" pos="1026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billede 1">
            <a:extLst>
              <a:ext uri="{FF2B5EF4-FFF2-40B4-BE49-F238E27FC236}">
                <a16:creationId xmlns:a16="http://schemas.microsoft.com/office/drawing/2014/main" id="{3F6EDE1A-429D-43F6-A626-0D27DAB6CBD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3FB66B71-F4FF-41AA-A0B4-2A5B9768A7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Skabeloner </a:t>
            </a:r>
            <a:r>
              <a:rPr lang="da-DK"/>
              <a:t>til forandringsteori</a:t>
            </a:r>
          </a:p>
        </p:txBody>
      </p:sp>
      <p:sp>
        <p:nvSpPr>
          <p:cNvPr id="4" name="Undertitel 3">
            <a:extLst>
              <a:ext uri="{FF2B5EF4-FFF2-40B4-BE49-F238E27FC236}">
                <a16:creationId xmlns:a16="http://schemas.microsoft.com/office/drawing/2014/main" id="{AD5D96AA-8256-44AC-B4E2-C7B9C03578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2B22004-5774-4894-B088-5BF37A9CE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22D3A-FCA1-4092-B312-27E77055685B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1022821-F5E5-404C-B7E1-6AE7B5AB7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700BA2F-500B-4B18-B305-76919BCE4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FE82E-D1F8-47E5-ACB3-3A3319DAF1B9}" type="slidenum">
              <a:rPr lang="da-DK" smtClean="0"/>
              <a:t>1</a:t>
            </a:fld>
            <a:endParaRPr lang="da-DK"/>
          </a:p>
        </p:txBody>
      </p:sp>
      <p:sp>
        <p:nvSpPr>
          <p:cNvPr id="8" name="Pladsholder til onlinebillede 7">
            <a:extLst>
              <a:ext uri="{FF2B5EF4-FFF2-40B4-BE49-F238E27FC236}">
                <a16:creationId xmlns:a16="http://schemas.microsoft.com/office/drawing/2014/main" id="{DC2ED06F-5BFD-44CC-BC42-AAF53D08ED2A}"/>
              </a:ext>
            </a:extLst>
          </p:cNvPr>
          <p:cNvSpPr>
            <a:spLocks noGrp="1"/>
          </p:cNvSpPr>
          <p:nvPr>
            <p:ph type="clipArt" sz="quarter" idx="14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400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billede 1">
            <a:extLst>
              <a:ext uri="{FF2B5EF4-FFF2-40B4-BE49-F238E27FC236}">
                <a16:creationId xmlns:a16="http://schemas.microsoft.com/office/drawing/2014/main" id="{67CDC3CB-2DBC-403C-E0FC-665C7330504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D4286A1-3D9E-B042-3367-0E0BC16852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/>
              <a:t>Skabelon 1</a:t>
            </a:r>
          </a:p>
        </p:txBody>
      </p:sp>
      <p:sp>
        <p:nvSpPr>
          <p:cNvPr id="4" name="Undertitel 3">
            <a:extLst>
              <a:ext uri="{FF2B5EF4-FFF2-40B4-BE49-F238E27FC236}">
                <a16:creationId xmlns:a16="http://schemas.microsoft.com/office/drawing/2014/main" id="{E23A6B18-1A5C-5C10-742A-DBE9AC30B9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Anvend denne skabelon til projekter inden for Arbejdsliv for mennesker og Hele liv i balance, hvor I både har et projektspor og et spredningsspor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6958BA2-2108-61D5-4244-CA617627F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EE5D8-45F2-4D6F-AA6E-950315394E49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B98A4B4-908F-FDDA-2E66-695E236E9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8435DB2-CE70-B8C5-0776-308927687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FE82E-D1F8-47E5-ACB3-3A3319DAF1B9}" type="slidenum">
              <a:rPr lang="da-DK" smtClean="0"/>
              <a:t>2</a:t>
            </a:fld>
            <a:endParaRPr lang="da-DK"/>
          </a:p>
        </p:txBody>
      </p:sp>
      <p:sp>
        <p:nvSpPr>
          <p:cNvPr id="8" name="Pladsholder til onlinebillede 7">
            <a:extLst>
              <a:ext uri="{FF2B5EF4-FFF2-40B4-BE49-F238E27FC236}">
                <a16:creationId xmlns:a16="http://schemas.microsoft.com/office/drawing/2014/main" id="{3A6899DA-3C83-F1D6-B0D6-8E11B9032B01}"/>
              </a:ext>
            </a:extLst>
          </p:cNvPr>
          <p:cNvSpPr>
            <a:spLocks noGrp="1"/>
          </p:cNvSpPr>
          <p:nvPr>
            <p:ph type="clipArt" sz="quarter" idx="14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7859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ktangel 50">
            <a:extLst>
              <a:ext uri="{FF2B5EF4-FFF2-40B4-BE49-F238E27FC236}">
                <a16:creationId xmlns:a16="http://schemas.microsoft.com/office/drawing/2014/main" id="{A6CFBF83-348E-98E5-8B95-0C34E0F253B0}"/>
              </a:ext>
            </a:extLst>
          </p:cNvPr>
          <p:cNvSpPr/>
          <p:nvPr/>
        </p:nvSpPr>
        <p:spPr>
          <a:xfrm>
            <a:off x="10655589" y="6319529"/>
            <a:ext cx="1536411" cy="5298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6" name="Rektangel: afrundede hjørner 6">
            <a:extLst>
              <a:ext uri="{FF2B5EF4-FFF2-40B4-BE49-F238E27FC236}">
                <a16:creationId xmlns:a16="http://schemas.microsoft.com/office/drawing/2014/main" id="{F7F1EAB6-981F-8CA7-C26C-8064B467BB9E}"/>
              </a:ext>
            </a:extLst>
          </p:cNvPr>
          <p:cNvSpPr/>
          <p:nvPr/>
        </p:nvSpPr>
        <p:spPr>
          <a:xfrm>
            <a:off x="4347590" y="4025309"/>
            <a:ext cx="5542371" cy="2272992"/>
          </a:xfrm>
          <a:prstGeom prst="roundRect">
            <a:avLst>
              <a:gd name="adj" fmla="val 12535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da-DK" sz="800">
              <a:solidFill>
                <a:schemeClr val="tx1"/>
              </a:solidFill>
            </a:endParaRPr>
          </a:p>
        </p:txBody>
      </p:sp>
      <p:sp>
        <p:nvSpPr>
          <p:cNvPr id="34" name="Afrundet rektangel 33">
            <a:extLst>
              <a:ext uri="{FF2B5EF4-FFF2-40B4-BE49-F238E27FC236}">
                <a16:creationId xmlns:a16="http://schemas.microsoft.com/office/drawing/2014/main" id="{DDB9C151-0619-ED5D-61F7-DFD9E5919E73}"/>
              </a:ext>
            </a:extLst>
          </p:cNvPr>
          <p:cNvSpPr/>
          <p:nvPr/>
        </p:nvSpPr>
        <p:spPr>
          <a:xfrm>
            <a:off x="4351174" y="561136"/>
            <a:ext cx="5555800" cy="3182814"/>
          </a:xfrm>
          <a:prstGeom prst="roundRect">
            <a:avLst>
              <a:gd name="adj" fmla="val 4676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8" name="Lige forbindelse 7">
            <a:extLst>
              <a:ext uri="{FF2B5EF4-FFF2-40B4-BE49-F238E27FC236}">
                <a16:creationId xmlns:a16="http://schemas.microsoft.com/office/drawing/2014/main" id="{2934D0A9-80D6-CB75-8778-24BA5690A805}"/>
              </a:ext>
            </a:extLst>
          </p:cNvPr>
          <p:cNvCxnSpPr/>
          <p:nvPr/>
        </p:nvCxnSpPr>
        <p:spPr>
          <a:xfrm>
            <a:off x="273102" y="3916282"/>
            <a:ext cx="11830929" cy="0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felt 8">
            <a:extLst>
              <a:ext uri="{FF2B5EF4-FFF2-40B4-BE49-F238E27FC236}">
                <a16:creationId xmlns:a16="http://schemas.microsoft.com/office/drawing/2014/main" id="{4A460DAB-00DE-E45C-9186-13FC1488244C}"/>
              </a:ext>
            </a:extLst>
          </p:cNvPr>
          <p:cNvSpPr txBox="1"/>
          <p:nvPr/>
        </p:nvSpPr>
        <p:spPr>
          <a:xfrm rot="16200000">
            <a:off x="-182311" y="1785472"/>
            <a:ext cx="9108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200" b="1">
                <a:solidFill>
                  <a:schemeClr val="accent2"/>
                </a:solidFill>
              </a:rPr>
              <a:t>PROJEKT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CCB3C880-8DF3-5371-6143-7F31E4A0FFCF}"/>
              </a:ext>
            </a:extLst>
          </p:cNvPr>
          <p:cNvSpPr txBox="1"/>
          <p:nvPr/>
        </p:nvSpPr>
        <p:spPr>
          <a:xfrm rot="16200000">
            <a:off x="-276087" y="5103233"/>
            <a:ext cx="10983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200">
                <a:solidFill>
                  <a:schemeClr val="accent1"/>
                </a:solidFill>
              </a:rPr>
              <a:t>SPREDNING</a:t>
            </a:r>
          </a:p>
        </p:txBody>
      </p:sp>
      <p:sp>
        <p:nvSpPr>
          <p:cNvPr id="11" name="Rektangel: afrundede hjørner 6">
            <a:extLst>
              <a:ext uri="{FF2B5EF4-FFF2-40B4-BE49-F238E27FC236}">
                <a16:creationId xmlns:a16="http://schemas.microsoft.com/office/drawing/2014/main" id="{91F2F2DB-7C05-C5F1-B4E8-EF150F5C5237}"/>
              </a:ext>
            </a:extLst>
          </p:cNvPr>
          <p:cNvSpPr/>
          <p:nvPr/>
        </p:nvSpPr>
        <p:spPr>
          <a:xfrm>
            <a:off x="556800" y="561138"/>
            <a:ext cx="1800000" cy="1561734"/>
          </a:xfrm>
          <a:prstGeom prst="roundRect">
            <a:avLst>
              <a:gd name="adj" fmla="val 8403"/>
            </a:avLst>
          </a:prstGeom>
          <a:noFill/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>
                <a:solidFill>
                  <a:schemeClr val="tx1"/>
                </a:solidFill>
              </a:rPr>
              <a:t>Udfordring</a:t>
            </a:r>
          </a:p>
          <a:p>
            <a:pPr algn="ctr"/>
            <a:r>
              <a:rPr lang="da-DK"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Beskriv den udfordring i den relevante arena, som projektet forsøger at løse </a:t>
            </a:r>
          </a:p>
        </p:txBody>
      </p:sp>
      <p:sp>
        <p:nvSpPr>
          <p:cNvPr id="13" name="Rektangel: afrundede hjørner 6">
            <a:extLst>
              <a:ext uri="{FF2B5EF4-FFF2-40B4-BE49-F238E27FC236}">
                <a16:creationId xmlns:a16="http://schemas.microsoft.com/office/drawing/2014/main" id="{F7BBB344-8172-A632-58D4-6C740E5B14D2}"/>
              </a:ext>
            </a:extLst>
          </p:cNvPr>
          <p:cNvSpPr/>
          <p:nvPr/>
        </p:nvSpPr>
        <p:spPr>
          <a:xfrm>
            <a:off x="2472954" y="4025309"/>
            <a:ext cx="1800000" cy="2272992"/>
          </a:xfrm>
          <a:prstGeom prst="roundRect">
            <a:avLst>
              <a:gd name="adj" fmla="val 12535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>
                <a:solidFill>
                  <a:schemeClr val="tx1"/>
                </a:solidFill>
              </a:rPr>
              <a:t>Spredningsaktiviteter</a:t>
            </a:r>
          </a:p>
          <a:p>
            <a:pPr algn="ctr"/>
            <a:r>
              <a:rPr lang="da-DK" sz="800">
                <a:solidFill>
                  <a:schemeClr val="tx1"/>
                </a:solidFill>
              </a:rPr>
              <a:t>Beskriv projektets aktiviteter</a:t>
            </a:r>
          </a:p>
        </p:txBody>
      </p:sp>
      <p:sp>
        <p:nvSpPr>
          <p:cNvPr id="14" name="Rektangel: afrundede hjørner 6">
            <a:extLst>
              <a:ext uri="{FF2B5EF4-FFF2-40B4-BE49-F238E27FC236}">
                <a16:creationId xmlns:a16="http://schemas.microsoft.com/office/drawing/2014/main" id="{CDB7CB31-3F90-89F2-5890-C425A399C021}"/>
              </a:ext>
            </a:extLst>
          </p:cNvPr>
          <p:cNvSpPr/>
          <p:nvPr/>
        </p:nvSpPr>
        <p:spPr>
          <a:xfrm>
            <a:off x="2477835" y="561137"/>
            <a:ext cx="1800000" cy="3182814"/>
          </a:xfrm>
          <a:prstGeom prst="roundRect">
            <a:avLst>
              <a:gd name="adj" fmla="val 8403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>
                <a:solidFill>
                  <a:schemeClr val="tx1"/>
                </a:solidFill>
              </a:rPr>
              <a:t>Projektaktiviteter</a:t>
            </a:r>
          </a:p>
          <a:p>
            <a:pPr algn="ctr"/>
            <a:r>
              <a:rPr lang="da-DK" sz="800">
                <a:solidFill>
                  <a:schemeClr val="tx1"/>
                </a:solidFill>
              </a:rPr>
              <a:t>Beskriv projektets aktiviteter (fx udviklingsaktiviteter, kapacitetsopbygning, kompetenceudvikling eller konkrete afprøvninger) </a:t>
            </a:r>
          </a:p>
        </p:txBody>
      </p:sp>
      <p:sp>
        <p:nvSpPr>
          <p:cNvPr id="16" name="Rektangel: afrundede hjørner 6">
            <a:extLst>
              <a:ext uri="{FF2B5EF4-FFF2-40B4-BE49-F238E27FC236}">
                <a16:creationId xmlns:a16="http://schemas.microsoft.com/office/drawing/2014/main" id="{46406859-38B5-6DAD-250A-23C040AA26DF}"/>
              </a:ext>
            </a:extLst>
          </p:cNvPr>
          <p:cNvSpPr/>
          <p:nvPr/>
        </p:nvSpPr>
        <p:spPr>
          <a:xfrm>
            <a:off x="4351174" y="561137"/>
            <a:ext cx="1800000" cy="3182814"/>
          </a:xfrm>
          <a:prstGeom prst="roundRect">
            <a:avLst>
              <a:gd name="adj" fmla="val 8403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>
                <a:solidFill>
                  <a:schemeClr val="tx1"/>
                </a:solidFill>
              </a:rPr>
              <a:t>Udbytte/outputs</a:t>
            </a:r>
          </a:p>
          <a:p>
            <a:pPr algn="ctr"/>
            <a:r>
              <a:rPr lang="da-DK" sz="800" dirty="0">
                <a:solidFill>
                  <a:schemeClr val="tx1"/>
                </a:solidFill>
              </a:rPr>
              <a:t>Beskriv hvilken viden/læring/udvikling/bevidsthed/erkendelser eller andet deltagerne (personer eller organisationer) opnår umiddelbart gennem deltagelse i projektet </a:t>
            </a:r>
          </a:p>
        </p:txBody>
      </p:sp>
      <p:sp>
        <p:nvSpPr>
          <p:cNvPr id="17" name="Rektangel: afrundede hjørner 6">
            <a:extLst>
              <a:ext uri="{FF2B5EF4-FFF2-40B4-BE49-F238E27FC236}">
                <a16:creationId xmlns:a16="http://schemas.microsoft.com/office/drawing/2014/main" id="{E1D17B45-DF28-C2C3-226B-CD41AB0E0FB0}"/>
              </a:ext>
            </a:extLst>
          </p:cNvPr>
          <p:cNvSpPr/>
          <p:nvPr/>
        </p:nvSpPr>
        <p:spPr>
          <a:xfrm>
            <a:off x="6239534" y="561137"/>
            <a:ext cx="1800000" cy="3182814"/>
          </a:xfrm>
          <a:prstGeom prst="roundRect">
            <a:avLst>
              <a:gd name="adj" fmla="val 8403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>
                <a:solidFill>
                  <a:schemeClr val="tx1"/>
                </a:solidFill>
              </a:rPr>
              <a:t>Forandringer/</a:t>
            </a:r>
            <a:r>
              <a:rPr lang="da-DK" sz="1000" b="1" dirty="0" err="1">
                <a:solidFill>
                  <a:schemeClr val="tx1"/>
                </a:solidFill>
              </a:rPr>
              <a:t>outcomes</a:t>
            </a:r>
            <a:r>
              <a:rPr lang="da-DK" sz="1000" b="1" dirty="0">
                <a:solidFill>
                  <a:schemeClr val="tx1"/>
                </a:solidFill>
              </a:rPr>
              <a:t> på kort sigt</a:t>
            </a:r>
            <a:r>
              <a:rPr lang="da-DK" sz="12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da-DK" sz="800" dirty="0">
                <a:solidFill>
                  <a:schemeClr val="tx1"/>
                </a:solidFill>
              </a:rPr>
              <a:t>Beskriv de forandringer, som det opnåede udbytte giver anledning til hos deltagerne (personer eller organisationer)</a:t>
            </a:r>
          </a:p>
        </p:txBody>
      </p:sp>
      <p:sp>
        <p:nvSpPr>
          <p:cNvPr id="18" name="Rektangel: afrundede hjørner 6">
            <a:extLst>
              <a:ext uri="{FF2B5EF4-FFF2-40B4-BE49-F238E27FC236}">
                <a16:creationId xmlns:a16="http://schemas.microsoft.com/office/drawing/2014/main" id="{4CB1F7F3-47E4-22C5-A626-017770796C1D}"/>
              </a:ext>
            </a:extLst>
          </p:cNvPr>
          <p:cNvSpPr/>
          <p:nvPr/>
        </p:nvSpPr>
        <p:spPr>
          <a:xfrm>
            <a:off x="8127894" y="561136"/>
            <a:ext cx="1800000" cy="3182814"/>
          </a:xfrm>
          <a:prstGeom prst="roundRect">
            <a:avLst>
              <a:gd name="adj" fmla="val 8403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>
                <a:solidFill>
                  <a:schemeClr val="tx1"/>
                </a:solidFill>
              </a:rPr>
              <a:t>Virkninger/</a:t>
            </a:r>
            <a:r>
              <a:rPr lang="da-DK" sz="1000" b="1" dirty="0" err="1">
                <a:solidFill>
                  <a:schemeClr val="tx1"/>
                </a:solidFill>
              </a:rPr>
              <a:t>outcomes</a:t>
            </a:r>
            <a:r>
              <a:rPr lang="da-DK" sz="1000" b="1" dirty="0">
                <a:solidFill>
                  <a:schemeClr val="tx1"/>
                </a:solidFill>
              </a:rPr>
              <a:t> på længere sigt</a:t>
            </a:r>
          </a:p>
          <a:p>
            <a:pPr algn="ctr"/>
            <a:r>
              <a:rPr lang="da-DK" sz="800" dirty="0">
                <a:solidFill>
                  <a:schemeClr val="tx1"/>
                </a:solidFill>
              </a:rPr>
              <a:t>Beskriv de (ofte organisatoriske) virkninger, som forandringerne skaber</a:t>
            </a:r>
          </a:p>
        </p:txBody>
      </p:sp>
      <p:cxnSp>
        <p:nvCxnSpPr>
          <p:cNvPr id="20" name="Lige pilforbindelse 19">
            <a:extLst>
              <a:ext uri="{FF2B5EF4-FFF2-40B4-BE49-F238E27FC236}">
                <a16:creationId xmlns:a16="http://schemas.microsoft.com/office/drawing/2014/main" id="{2BA405A7-218B-C5A6-0698-0443C4EAF130}"/>
              </a:ext>
            </a:extLst>
          </p:cNvPr>
          <p:cNvCxnSpPr>
            <a:cxnSpLocks/>
          </p:cNvCxnSpPr>
          <p:nvPr/>
        </p:nvCxnSpPr>
        <p:spPr>
          <a:xfrm>
            <a:off x="4597514" y="471145"/>
            <a:ext cx="5191063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felt 20">
            <a:extLst>
              <a:ext uri="{FF2B5EF4-FFF2-40B4-BE49-F238E27FC236}">
                <a16:creationId xmlns:a16="http://schemas.microsoft.com/office/drawing/2014/main" id="{F366F4B3-B15F-3E7B-BD71-36332977063F}"/>
              </a:ext>
            </a:extLst>
          </p:cNvPr>
          <p:cNvSpPr txBox="1"/>
          <p:nvPr/>
        </p:nvSpPr>
        <p:spPr>
          <a:xfrm>
            <a:off x="5770535" y="213184"/>
            <a:ext cx="27835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200"/>
              <a:t>Virkningskæde: Fra udbytte til virkning</a:t>
            </a:r>
          </a:p>
        </p:txBody>
      </p:sp>
      <p:sp>
        <p:nvSpPr>
          <p:cNvPr id="22" name="Rektangel: afrundede hjørner 6">
            <a:extLst>
              <a:ext uri="{FF2B5EF4-FFF2-40B4-BE49-F238E27FC236}">
                <a16:creationId xmlns:a16="http://schemas.microsoft.com/office/drawing/2014/main" id="{D9764D5E-DB7D-C39B-87A8-C58FB4D6B15A}"/>
              </a:ext>
            </a:extLst>
          </p:cNvPr>
          <p:cNvSpPr/>
          <p:nvPr/>
        </p:nvSpPr>
        <p:spPr>
          <a:xfrm>
            <a:off x="10585938" y="564151"/>
            <a:ext cx="1470156" cy="3179800"/>
          </a:xfrm>
          <a:prstGeom prst="roundRect">
            <a:avLst>
              <a:gd name="adj" fmla="val 8403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 err="1">
                <a:solidFill>
                  <a:schemeClr val="tx1"/>
                </a:solidFill>
              </a:rPr>
              <a:t>Impact</a:t>
            </a:r>
            <a:endParaRPr lang="da-DK" sz="1000" b="1" dirty="0">
              <a:solidFill>
                <a:schemeClr val="tx1"/>
              </a:solidFill>
            </a:endParaRPr>
          </a:p>
          <a:p>
            <a:pPr algn="ctr"/>
            <a:r>
              <a:rPr lang="da-DK" sz="800" dirty="0">
                <a:solidFill>
                  <a:schemeClr val="tx1"/>
                </a:solidFill>
              </a:rPr>
              <a:t>Beskriv den </a:t>
            </a:r>
            <a:r>
              <a:rPr lang="da-DK" sz="800" dirty="0" err="1">
                <a:solidFill>
                  <a:schemeClr val="tx1"/>
                </a:solidFill>
              </a:rPr>
              <a:t>impact</a:t>
            </a:r>
            <a:r>
              <a:rPr lang="da-DK" sz="800" dirty="0">
                <a:solidFill>
                  <a:schemeClr val="tx1"/>
                </a:solidFill>
              </a:rPr>
              <a:t>, som projektet på lang sigt vil påvirke og understøtte</a:t>
            </a:r>
          </a:p>
        </p:txBody>
      </p:sp>
      <p:cxnSp>
        <p:nvCxnSpPr>
          <p:cNvPr id="25" name="Lige forbindelse 24">
            <a:extLst>
              <a:ext uri="{FF2B5EF4-FFF2-40B4-BE49-F238E27FC236}">
                <a16:creationId xmlns:a16="http://schemas.microsoft.com/office/drawing/2014/main" id="{D0261BF4-3ACC-B0AA-FA04-D89585ED6161}"/>
              </a:ext>
            </a:extLst>
          </p:cNvPr>
          <p:cNvCxnSpPr/>
          <p:nvPr/>
        </p:nvCxnSpPr>
        <p:spPr>
          <a:xfrm>
            <a:off x="10238971" y="471145"/>
            <a:ext cx="17123" cy="569948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kstfelt 26">
            <a:extLst>
              <a:ext uri="{FF2B5EF4-FFF2-40B4-BE49-F238E27FC236}">
                <a16:creationId xmlns:a16="http://schemas.microsoft.com/office/drawing/2014/main" id="{34DC2552-0FC3-579C-1028-B95258987DD6}"/>
              </a:ext>
            </a:extLst>
          </p:cNvPr>
          <p:cNvSpPr txBox="1"/>
          <p:nvPr/>
        </p:nvSpPr>
        <p:spPr>
          <a:xfrm>
            <a:off x="7134330" y="6319874"/>
            <a:ext cx="352125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b="1"/>
              <a:t>Ansvarsloft</a:t>
            </a:r>
          </a:p>
          <a:p>
            <a:pPr algn="r"/>
            <a:r>
              <a:rPr lang="da-DK" sz="800"/>
              <a:t>Projektet ansvarliggøres frem til ansvarsloftet – skridtet fra virkning til effekt sandsynliggøres gennem forskning og erfaring fra andre projekter</a:t>
            </a:r>
          </a:p>
        </p:txBody>
      </p:sp>
      <p:sp>
        <p:nvSpPr>
          <p:cNvPr id="30" name="Rektangel: afrundede hjørner 6">
            <a:extLst>
              <a:ext uri="{FF2B5EF4-FFF2-40B4-BE49-F238E27FC236}">
                <a16:creationId xmlns:a16="http://schemas.microsoft.com/office/drawing/2014/main" id="{059FE05C-4A87-1C74-7249-1F8E92B2B6E5}"/>
              </a:ext>
            </a:extLst>
          </p:cNvPr>
          <p:cNvSpPr/>
          <p:nvPr/>
        </p:nvSpPr>
        <p:spPr>
          <a:xfrm>
            <a:off x="4352522" y="4025309"/>
            <a:ext cx="1800000" cy="2272992"/>
          </a:xfrm>
          <a:prstGeom prst="roundRect">
            <a:avLst>
              <a:gd name="adj" fmla="val 12535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>
                <a:solidFill>
                  <a:schemeClr val="tx1"/>
                </a:solidFill>
              </a:rPr>
              <a:t>Udbytte/outputs</a:t>
            </a:r>
          </a:p>
          <a:p>
            <a:pPr algn="ctr"/>
            <a:r>
              <a:rPr lang="da-DK" sz="800" dirty="0">
                <a:solidFill>
                  <a:schemeClr val="tx1"/>
                </a:solidFill>
              </a:rPr>
              <a:t>Beskriv hvilken viden/læring/bevidsthed/</a:t>
            </a:r>
            <a:r>
              <a:rPr lang="da-DK" sz="800" dirty="0" err="1">
                <a:solidFill>
                  <a:schemeClr val="tx1"/>
                </a:solidFill>
              </a:rPr>
              <a:t>erken-delser</a:t>
            </a:r>
            <a:r>
              <a:rPr lang="da-DK" sz="800" dirty="0">
                <a:solidFill>
                  <a:schemeClr val="tx1"/>
                </a:solidFill>
              </a:rPr>
              <a:t> som spredning har skabt – og hos hvem </a:t>
            </a:r>
          </a:p>
        </p:txBody>
      </p:sp>
      <p:sp>
        <p:nvSpPr>
          <p:cNvPr id="31" name="Rektangel: afrundede hjørner 6">
            <a:extLst>
              <a:ext uri="{FF2B5EF4-FFF2-40B4-BE49-F238E27FC236}">
                <a16:creationId xmlns:a16="http://schemas.microsoft.com/office/drawing/2014/main" id="{4A4D46C9-502A-F62C-B01C-DEAEA19C0CD8}"/>
              </a:ext>
            </a:extLst>
          </p:cNvPr>
          <p:cNvSpPr/>
          <p:nvPr/>
        </p:nvSpPr>
        <p:spPr>
          <a:xfrm>
            <a:off x="6229748" y="4025309"/>
            <a:ext cx="1800000" cy="2272992"/>
          </a:xfrm>
          <a:prstGeom prst="roundRect">
            <a:avLst>
              <a:gd name="adj" fmla="val 12535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>
                <a:solidFill>
                  <a:schemeClr val="tx1"/>
                </a:solidFill>
              </a:rPr>
              <a:t>Forandringer/</a:t>
            </a:r>
            <a:r>
              <a:rPr lang="da-DK" sz="1000" b="1" dirty="0" err="1">
                <a:solidFill>
                  <a:schemeClr val="tx1"/>
                </a:solidFill>
              </a:rPr>
              <a:t>outcomes</a:t>
            </a:r>
            <a:r>
              <a:rPr lang="da-DK" sz="1000" b="1" dirty="0">
                <a:solidFill>
                  <a:schemeClr val="tx1"/>
                </a:solidFill>
              </a:rPr>
              <a:t> på kort sigt</a:t>
            </a:r>
            <a:r>
              <a:rPr lang="da-DK" sz="1200" b="1" dirty="0">
                <a:solidFill>
                  <a:schemeClr val="tx1"/>
                </a:solidFill>
              </a:rPr>
              <a:t> </a:t>
            </a:r>
            <a:endParaRPr lang="da-DK" sz="1000" b="1" dirty="0">
              <a:solidFill>
                <a:schemeClr val="tx1"/>
              </a:solidFill>
            </a:endParaRPr>
          </a:p>
          <a:p>
            <a:pPr algn="ctr"/>
            <a:r>
              <a:rPr lang="da-DK" sz="800" dirty="0">
                <a:solidFill>
                  <a:schemeClr val="tx1"/>
                </a:solidFill>
              </a:rPr>
              <a:t>Beskriv de forandringer, som det opnåede udbytte giver anledning til – og hos hvem</a:t>
            </a:r>
          </a:p>
        </p:txBody>
      </p:sp>
      <p:sp>
        <p:nvSpPr>
          <p:cNvPr id="32" name="Rektangel: afrundede hjørner 6">
            <a:extLst>
              <a:ext uri="{FF2B5EF4-FFF2-40B4-BE49-F238E27FC236}">
                <a16:creationId xmlns:a16="http://schemas.microsoft.com/office/drawing/2014/main" id="{911BC943-0E9F-437C-427E-B73EC43536EA}"/>
              </a:ext>
            </a:extLst>
          </p:cNvPr>
          <p:cNvSpPr/>
          <p:nvPr/>
        </p:nvSpPr>
        <p:spPr>
          <a:xfrm>
            <a:off x="8106974" y="4025309"/>
            <a:ext cx="1800000" cy="2272992"/>
          </a:xfrm>
          <a:prstGeom prst="roundRect">
            <a:avLst>
              <a:gd name="adj" fmla="val 12535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>
                <a:solidFill>
                  <a:schemeClr val="tx1"/>
                </a:solidFill>
              </a:rPr>
              <a:t>Virkninger/</a:t>
            </a:r>
            <a:r>
              <a:rPr lang="da-DK" sz="1000" b="1" dirty="0" err="1">
                <a:solidFill>
                  <a:schemeClr val="tx1"/>
                </a:solidFill>
              </a:rPr>
              <a:t>outcomes</a:t>
            </a:r>
            <a:r>
              <a:rPr lang="da-DK" sz="1000" b="1" dirty="0">
                <a:solidFill>
                  <a:schemeClr val="tx1"/>
                </a:solidFill>
              </a:rPr>
              <a:t> på længere sigt</a:t>
            </a:r>
          </a:p>
          <a:p>
            <a:pPr algn="ctr"/>
            <a:r>
              <a:rPr lang="da-DK" sz="800" dirty="0">
                <a:solidFill>
                  <a:schemeClr val="tx1"/>
                </a:solidFill>
              </a:rPr>
              <a:t>Beskriv de (ofte organisatoriske) virkninger, som forandringerne skaber</a:t>
            </a:r>
          </a:p>
        </p:txBody>
      </p:sp>
      <p:sp>
        <p:nvSpPr>
          <p:cNvPr id="33" name="Rektangel: afrundede hjørner 6">
            <a:extLst>
              <a:ext uri="{FF2B5EF4-FFF2-40B4-BE49-F238E27FC236}">
                <a16:creationId xmlns:a16="http://schemas.microsoft.com/office/drawing/2014/main" id="{8B77E25C-0B7C-47CC-9EA0-511F926E26E0}"/>
              </a:ext>
            </a:extLst>
          </p:cNvPr>
          <p:cNvSpPr/>
          <p:nvPr/>
        </p:nvSpPr>
        <p:spPr>
          <a:xfrm>
            <a:off x="10585938" y="4009288"/>
            <a:ext cx="1470156" cy="2272991"/>
          </a:xfrm>
          <a:prstGeom prst="roundRect">
            <a:avLst>
              <a:gd name="adj" fmla="val 8403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 err="1">
                <a:solidFill>
                  <a:schemeClr val="tx1"/>
                </a:solidFill>
              </a:rPr>
              <a:t>Impact</a:t>
            </a:r>
            <a:endParaRPr lang="da-DK" sz="1000" b="1" dirty="0">
              <a:solidFill>
                <a:schemeClr val="tx1"/>
              </a:solidFill>
            </a:endParaRPr>
          </a:p>
          <a:p>
            <a:pPr algn="ctr"/>
            <a:r>
              <a:rPr lang="da-DK" sz="800" dirty="0">
                <a:solidFill>
                  <a:schemeClr val="tx1"/>
                </a:solidFill>
              </a:rPr>
              <a:t>Beskriv den </a:t>
            </a:r>
            <a:r>
              <a:rPr lang="da-DK" sz="800" dirty="0" err="1">
                <a:solidFill>
                  <a:schemeClr val="tx1"/>
                </a:solidFill>
              </a:rPr>
              <a:t>impact</a:t>
            </a:r>
            <a:r>
              <a:rPr lang="da-DK" sz="800" dirty="0">
                <a:solidFill>
                  <a:schemeClr val="tx1"/>
                </a:solidFill>
              </a:rPr>
              <a:t>, som projektet på lang sigt vil påvirke og understøtte</a:t>
            </a:r>
          </a:p>
        </p:txBody>
      </p:sp>
      <p:pic>
        <p:nvPicPr>
          <p:cNvPr id="38" name="Billede 37">
            <a:extLst>
              <a:ext uri="{FF2B5EF4-FFF2-40B4-BE49-F238E27FC236}">
                <a16:creationId xmlns:a16="http://schemas.microsoft.com/office/drawing/2014/main" id="{61A342EB-BF8A-B3C4-E36F-D05DD1839C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165" y="1914213"/>
            <a:ext cx="461165" cy="461165"/>
          </a:xfrm>
          <a:prstGeom prst="rect">
            <a:avLst/>
          </a:prstGeom>
        </p:spPr>
      </p:pic>
      <p:pic>
        <p:nvPicPr>
          <p:cNvPr id="39" name="Billede 38">
            <a:extLst>
              <a:ext uri="{FF2B5EF4-FFF2-40B4-BE49-F238E27FC236}">
                <a16:creationId xmlns:a16="http://schemas.microsoft.com/office/drawing/2014/main" id="{470B01E0-13D1-DE54-CB79-13EE2564FC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0407" y="1914212"/>
            <a:ext cx="461165" cy="461165"/>
          </a:xfrm>
          <a:prstGeom prst="rect">
            <a:avLst/>
          </a:prstGeom>
        </p:spPr>
      </p:pic>
      <p:pic>
        <p:nvPicPr>
          <p:cNvPr id="40" name="Billede 39">
            <a:extLst>
              <a:ext uri="{FF2B5EF4-FFF2-40B4-BE49-F238E27FC236}">
                <a16:creationId xmlns:a16="http://schemas.microsoft.com/office/drawing/2014/main" id="{9EFE3E0F-E3DF-7908-2C98-6BAF720F64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3922" y="1914211"/>
            <a:ext cx="461165" cy="461165"/>
          </a:xfrm>
          <a:prstGeom prst="rect">
            <a:avLst/>
          </a:prstGeom>
        </p:spPr>
      </p:pic>
      <p:pic>
        <p:nvPicPr>
          <p:cNvPr id="41" name="Billede 40">
            <a:extLst>
              <a:ext uri="{FF2B5EF4-FFF2-40B4-BE49-F238E27FC236}">
                <a16:creationId xmlns:a16="http://schemas.microsoft.com/office/drawing/2014/main" id="{413C61DE-88E6-795D-AC94-76A0C9A4AA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945" y="1914210"/>
            <a:ext cx="461165" cy="461165"/>
          </a:xfrm>
          <a:prstGeom prst="rect">
            <a:avLst/>
          </a:prstGeom>
        </p:spPr>
      </p:pic>
      <p:pic>
        <p:nvPicPr>
          <p:cNvPr id="42" name="Billede 41">
            <a:extLst>
              <a:ext uri="{FF2B5EF4-FFF2-40B4-BE49-F238E27FC236}">
                <a16:creationId xmlns:a16="http://schemas.microsoft.com/office/drawing/2014/main" id="{2B0BF96D-A52C-A314-8680-B7E6E9CFC5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7806" y="4984038"/>
            <a:ext cx="461165" cy="461165"/>
          </a:xfrm>
          <a:prstGeom prst="rect">
            <a:avLst/>
          </a:prstGeom>
        </p:spPr>
      </p:pic>
      <p:pic>
        <p:nvPicPr>
          <p:cNvPr id="43" name="Billede 42">
            <a:extLst>
              <a:ext uri="{FF2B5EF4-FFF2-40B4-BE49-F238E27FC236}">
                <a16:creationId xmlns:a16="http://schemas.microsoft.com/office/drawing/2014/main" id="{398132E0-168A-1BC8-E58D-2DD6A298D4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9048" y="4984037"/>
            <a:ext cx="461165" cy="461165"/>
          </a:xfrm>
          <a:prstGeom prst="rect">
            <a:avLst/>
          </a:prstGeom>
        </p:spPr>
      </p:pic>
      <p:pic>
        <p:nvPicPr>
          <p:cNvPr id="44" name="Billede 43">
            <a:extLst>
              <a:ext uri="{FF2B5EF4-FFF2-40B4-BE49-F238E27FC236}">
                <a16:creationId xmlns:a16="http://schemas.microsoft.com/office/drawing/2014/main" id="{116452EE-654E-7B0A-73A0-C9F3125666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563" y="4984036"/>
            <a:ext cx="461165" cy="461165"/>
          </a:xfrm>
          <a:prstGeom prst="rect">
            <a:avLst/>
          </a:prstGeom>
        </p:spPr>
      </p:pic>
      <p:pic>
        <p:nvPicPr>
          <p:cNvPr id="45" name="Billede 44">
            <a:extLst>
              <a:ext uri="{FF2B5EF4-FFF2-40B4-BE49-F238E27FC236}">
                <a16:creationId xmlns:a16="http://schemas.microsoft.com/office/drawing/2014/main" id="{055DC5E6-D535-FDE9-68F6-3523D59650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3586" y="4984035"/>
            <a:ext cx="461165" cy="461165"/>
          </a:xfrm>
          <a:prstGeom prst="rect">
            <a:avLst/>
          </a:prstGeom>
        </p:spPr>
      </p:pic>
      <p:sp>
        <p:nvSpPr>
          <p:cNvPr id="47" name="Rektangel: afrundede hjørner 6">
            <a:extLst>
              <a:ext uri="{FF2B5EF4-FFF2-40B4-BE49-F238E27FC236}">
                <a16:creationId xmlns:a16="http://schemas.microsoft.com/office/drawing/2014/main" id="{FC72A803-53CB-D2A5-38D4-BA00E6044742}"/>
              </a:ext>
            </a:extLst>
          </p:cNvPr>
          <p:cNvSpPr/>
          <p:nvPr/>
        </p:nvSpPr>
        <p:spPr>
          <a:xfrm>
            <a:off x="550586" y="2245522"/>
            <a:ext cx="1800000" cy="1561734"/>
          </a:xfrm>
          <a:prstGeom prst="roundRect">
            <a:avLst>
              <a:gd name="adj" fmla="val 8403"/>
            </a:avLst>
          </a:prstGeom>
          <a:noFill/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>
                <a:solidFill>
                  <a:schemeClr val="tx1"/>
                </a:solidFill>
              </a:rPr>
              <a:t>Målgruppe</a:t>
            </a:r>
          </a:p>
          <a:p>
            <a:pPr algn="ctr"/>
            <a:r>
              <a:rPr lang="da-DK"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Beskriv målgruppen for projektet (fx personer, organisationer eller relevante aktører) </a:t>
            </a:r>
          </a:p>
        </p:txBody>
      </p:sp>
      <p:sp>
        <p:nvSpPr>
          <p:cNvPr id="48" name="Rektangel: afrundede hjørner 6">
            <a:extLst>
              <a:ext uri="{FF2B5EF4-FFF2-40B4-BE49-F238E27FC236}">
                <a16:creationId xmlns:a16="http://schemas.microsoft.com/office/drawing/2014/main" id="{5FCAC8ED-C7CC-0EF7-0032-5CA44E6EB09F}"/>
              </a:ext>
            </a:extLst>
          </p:cNvPr>
          <p:cNvSpPr/>
          <p:nvPr/>
        </p:nvSpPr>
        <p:spPr>
          <a:xfrm>
            <a:off x="542074" y="4038932"/>
            <a:ext cx="1800000" cy="1561734"/>
          </a:xfrm>
          <a:prstGeom prst="roundRect">
            <a:avLst>
              <a:gd name="adj" fmla="val 8403"/>
            </a:avLst>
          </a:prstGeom>
          <a:noFill/>
          <a:ln>
            <a:solidFill>
              <a:srgbClr val="FF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>
                <a:solidFill>
                  <a:schemeClr val="tx1"/>
                </a:solidFill>
              </a:rPr>
              <a:t>Målgruppe</a:t>
            </a:r>
          </a:p>
          <a:p>
            <a:pPr algn="ctr"/>
            <a:r>
              <a:rPr lang="da-DK"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Beskriv målgruppen for spredningen (fx organisationer eller relevante aktører) </a:t>
            </a:r>
          </a:p>
        </p:txBody>
      </p:sp>
      <p:pic>
        <p:nvPicPr>
          <p:cNvPr id="50" name="Billede 49">
            <a:extLst>
              <a:ext uri="{FF2B5EF4-FFF2-40B4-BE49-F238E27FC236}">
                <a16:creationId xmlns:a16="http://schemas.microsoft.com/office/drawing/2014/main" id="{3879D0EE-5814-7231-671F-226F888C32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938" y="6375284"/>
            <a:ext cx="288124" cy="288124"/>
          </a:xfrm>
          <a:prstGeom prst="rect">
            <a:avLst/>
          </a:prstGeom>
        </p:spPr>
      </p:pic>
      <p:pic>
        <p:nvPicPr>
          <p:cNvPr id="53" name="Billede 52">
            <a:extLst>
              <a:ext uri="{FF2B5EF4-FFF2-40B4-BE49-F238E27FC236}">
                <a16:creationId xmlns:a16="http://schemas.microsoft.com/office/drawing/2014/main" id="{6B7517AD-C474-42D3-B571-39825AAB00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9871" y="2310652"/>
            <a:ext cx="334065" cy="334065"/>
          </a:xfrm>
          <a:prstGeom prst="rect">
            <a:avLst/>
          </a:prstGeom>
        </p:spPr>
      </p:pic>
      <p:pic>
        <p:nvPicPr>
          <p:cNvPr id="55" name="Billede 54">
            <a:extLst>
              <a:ext uri="{FF2B5EF4-FFF2-40B4-BE49-F238E27FC236}">
                <a16:creationId xmlns:a16="http://schemas.microsoft.com/office/drawing/2014/main" id="{A177E38A-30BF-A6BA-4E0A-2A22234E18D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86903" y="5729854"/>
            <a:ext cx="360000" cy="360000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FE31AA0A-6FB1-4234-B98A-E880CDEEB661}"/>
              </a:ext>
            </a:extLst>
          </p:cNvPr>
          <p:cNvSpPr txBox="1"/>
          <p:nvPr/>
        </p:nvSpPr>
        <p:spPr>
          <a:xfrm>
            <a:off x="84070" y="74684"/>
            <a:ext cx="39998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b="1"/>
              <a:t>FORANDRINGSTEORI FOR: </a:t>
            </a:r>
          </a:p>
        </p:txBody>
      </p:sp>
    </p:spTree>
    <p:extLst>
      <p:ext uri="{BB962C8B-B14F-4D97-AF65-F5344CB8AC3E}">
        <p14:creationId xmlns:p14="http://schemas.microsoft.com/office/powerpoint/2010/main" val="3084075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billede 1">
            <a:extLst>
              <a:ext uri="{FF2B5EF4-FFF2-40B4-BE49-F238E27FC236}">
                <a16:creationId xmlns:a16="http://schemas.microsoft.com/office/drawing/2014/main" id="{67CDC3CB-2DBC-403C-E0FC-665C7330504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D4286A1-3D9E-B042-3367-0E0BC16852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/>
              <a:t>Skabelon 2</a:t>
            </a:r>
          </a:p>
        </p:txBody>
      </p:sp>
      <p:sp>
        <p:nvSpPr>
          <p:cNvPr id="4" name="Undertitel 3">
            <a:extLst>
              <a:ext uri="{FF2B5EF4-FFF2-40B4-BE49-F238E27FC236}">
                <a16:creationId xmlns:a16="http://schemas.microsoft.com/office/drawing/2014/main" id="{E23A6B18-1A5C-5C10-742A-DBE9AC30B9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/>
              <a:t>Skabelon 2 har samme udgangspunkt som skabelon 1 – der er mere plads til at skrive 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6958BA2-2108-61D5-4244-CA617627F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EE5D8-45F2-4D6F-AA6E-950315394E49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B98A4B4-908F-FDDA-2E66-695E236E9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8435DB2-CE70-B8C5-0776-308927687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FE82E-D1F8-47E5-ACB3-3A3319DAF1B9}" type="slidenum">
              <a:rPr lang="da-DK" smtClean="0"/>
              <a:t>4</a:t>
            </a:fld>
            <a:endParaRPr lang="da-DK"/>
          </a:p>
        </p:txBody>
      </p:sp>
      <p:sp>
        <p:nvSpPr>
          <p:cNvPr id="8" name="Pladsholder til onlinebillede 7">
            <a:extLst>
              <a:ext uri="{FF2B5EF4-FFF2-40B4-BE49-F238E27FC236}">
                <a16:creationId xmlns:a16="http://schemas.microsoft.com/office/drawing/2014/main" id="{3A6899DA-3C83-F1D6-B0D6-8E11B9032B01}"/>
              </a:ext>
            </a:extLst>
          </p:cNvPr>
          <p:cNvSpPr>
            <a:spLocks noGrp="1"/>
          </p:cNvSpPr>
          <p:nvPr>
            <p:ph type="clipArt" sz="quarter" idx="14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20658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ktangel 50">
            <a:extLst>
              <a:ext uri="{FF2B5EF4-FFF2-40B4-BE49-F238E27FC236}">
                <a16:creationId xmlns:a16="http://schemas.microsoft.com/office/drawing/2014/main" id="{A6CFBF83-348E-98E5-8B95-0C34E0F253B0}"/>
              </a:ext>
            </a:extLst>
          </p:cNvPr>
          <p:cNvSpPr/>
          <p:nvPr/>
        </p:nvSpPr>
        <p:spPr>
          <a:xfrm>
            <a:off x="10655589" y="6319529"/>
            <a:ext cx="1536411" cy="5298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4" name="Afrundet rektangel 33">
            <a:extLst>
              <a:ext uri="{FF2B5EF4-FFF2-40B4-BE49-F238E27FC236}">
                <a16:creationId xmlns:a16="http://schemas.microsoft.com/office/drawing/2014/main" id="{DDB9C151-0619-ED5D-61F7-DFD9E5919E73}"/>
              </a:ext>
            </a:extLst>
          </p:cNvPr>
          <p:cNvSpPr/>
          <p:nvPr/>
        </p:nvSpPr>
        <p:spPr>
          <a:xfrm>
            <a:off x="4351174" y="561135"/>
            <a:ext cx="5555800" cy="5814141"/>
          </a:xfrm>
          <a:prstGeom prst="roundRect">
            <a:avLst>
              <a:gd name="adj" fmla="val 4676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4A460DAB-00DE-E45C-9186-13FC1488244C}"/>
              </a:ext>
            </a:extLst>
          </p:cNvPr>
          <p:cNvSpPr txBox="1"/>
          <p:nvPr/>
        </p:nvSpPr>
        <p:spPr>
          <a:xfrm rot="16200000">
            <a:off x="-181008" y="3001430"/>
            <a:ext cx="9108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200" b="1">
                <a:solidFill>
                  <a:schemeClr val="accent2"/>
                </a:solidFill>
              </a:rPr>
              <a:t>PROJEKT</a:t>
            </a:r>
          </a:p>
        </p:txBody>
      </p:sp>
      <p:sp>
        <p:nvSpPr>
          <p:cNvPr id="11" name="Rektangel: afrundede hjørner 6">
            <a:extLst>
              <a:ext uri="{FF2B5EF4-FFF2-40B4-BE49-F238E27FC236}">
                <a16:creationId xmlns:a16="http://schemas.microsoft.com/office/drawing/2014/main" id="{91F2F2DB-7C05-C5F1-B4E8-EF150F5C5237}"/>
              </a:ext>
            </a:extLst>
          </p:cNvPr>
          <p:cNvSpPr/>
          <p:nvPr/>
        </p:nvSpPr>
        <p:spPr>
          <a:xfrm>
            <a:off x="556800" y="561138"/>
            <a:ext cx="1800000" cy="1561734"/>
          </a:xfrm>
          <a:prstGeom prst="roundRect">
            <a:avLst>
              <a:gd name="adj" fmla="val 8403"/>
            </a:avLst>
          </a:prstGeom>
          <a:noFill/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>
                <a:solidFill>
                  <a:schemeClr val="tx1"/>
                </a:solidFill>
              </a:rPr>
              <a:t>Udfordring</a:t>
            </a:r>
          </a:p>
          <a:p>
            <a:pPr algn="ctr"/>
            <a:r>
              <a:rPr lang="da-DK"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Beskriv den udfordring i den relevante arena, som projektet forsøger at løse </a:t>
            </a:r>
          </a:p>
        </p:txBody>
      </p:sp>
      <p:sp>
        <p:nvSpPr>
          <p:cNvPr id="14" name="Rektangel: afrundede hjørner 6">
            <a:extLst>
              <a:ext uri="{FF2B5EF4-FFF2-40B4-BE49-F238E27FC236}">
                <a16:creationId xmlns:a16="http://schemas.microsoft.com/office/drawing/2014/main" id="{CDB7CB31-3F90-89F2-5890-C425A399C021}"/>
              </a:ext>
            </a:extLst>
          </p:cNvPr>
          <p:cNvSpPr/>
          <p:nvPr/>
        </p:nvSpPr>
        <p:spPr>
          <a:xfrm>
            <a:off x="2477835" y="561136"/>
            <a:ext cx="1800000" cy="5814147"/>
          </a:xfrm>
          <a:prstGeom prst="roundRect">
            <a:avLst>
              <a:gd name="adj" fmla="val 8403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>
                <a:solidFill>
                  <a:schemeClr val="tx1"/>
                </a:solidFill>
              </a:rPr>
              <a:t>Projektaktiviteter</a:t>
            </a:r>
          </a:p>
          <a:p>
            <a:pPr algn="ctr"/>
            <a:r>
              <a:rPr lang="da-DK" sz="800">
                <a:solidFill>
                  <a:schemeClr val="tx1"/>
                </a:solidFill>
              </a:rPr>
              <a:t>Beskriv projektets aktiviteter (fx udviklingsaktiviteter, kapacitetsopbygning, kompetenceudvikling eller konkrete afprøvninger) </a:t>
            </a:r>
          </a:p>
        </p:txBody>
      </p:sp>
      <p:sp>
        <p:nvSpPr>
          <p:cNvPr id="16" name="Rektangel: afrundede hjørner 6">
            <a:extLst>
              <a:ext uri="{FF2B5EF4-FFF2-40B4-BE49-F238E27FC236}">
                <a16:creationId xmlns:a16="http://schemas.microsoft.com/office/drawing/2014/main" id="{46406859-38B5-6DAD-250A-23C040AA26DF}"/>
              </a:ext>
            </a:extLst>
          </p:cNvPr>
          <p:cNvSpPr/>
          <p:nvPr/>
        </p:nvSpPr>
        <p:spPr>
          <a:xfrm>
            <a:off x="4351174" y="561137"/>
            <a:ext cx="1800000" cy="3182814"/>
          </a:xfrm>
          <a:prstGeom prst="roundRect">
            <a:avLst>
              <a:gd name="adj" fmla="val 8403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>
                <a:solidFill>
                  <a:schemeClr val="tx1"/>
                </a:solidFill>
              </a:rPr>
              <a:t>Udbytte/outputs</a:t>
            </a:r>
          </a:p>
          <a:p>
            <a:pPr algn="ctr"/>
            <a:r>
              <a:rPr lang="da-DK" sz="800" dirty="0">
                <a:solidFill>
                  <a:schemeClr val="tx1"/>
                </a:solidFill>
              </a:rPr>
              <a:t>Beskriv hvilken viden/læring/udvikling/bevidsthed/erkendelser eller andet deltagerne (personer eller organisationer) opnår umiddelbart gennem deltagelse i projektet </a:t>
            </a:r>
          </a:p>
        </p:txBody>
      </p:sp>
      <p:sp>
        <p:nvSpPr>
          <p:cNvPr id="17" name="Rektangel: afrundede hjørner 6">
            <a:extLst>
              <a:ext uri="{FF2B5EF4-FFF2-40B4-BE49-F238E27FC236}">
                <a16:creationId xmlns:a16="http://schemas.microsoft.com/office/drawing/2014/main" id="{E1D17B45-DF28-C2C3-226B-CD41AB0E0FB0}"/>
              </a:ext>
            </a:extLst>
          </p:cNvPr>
          <p:cNvSpPr/>
          <p:nvPr/>
        </p:nvSpPr>
        <p:spPr>
          <a:xfrm>
            <a:off x="6239534" y="561137"/>
            <a:ext cx="1800000" cy="3182814"/>
          </a:xfrm>
          <a:prstGeom prst="roundRect">
            <a:avLst>
              <a:gd name="adj" fmla="val 8403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>
                <a:solidFill>
                  <a:schemeClr val="tx1"/>
                </a:solidFill>
              </a:rPr>
              <a:t>Forandringer/</a:t>
            </a:r>
            <a:r>
              <a:rPr lang="da-DK" sz="1000" b="1" dirty="0" err="1">
                <a:solidFill>
                  <a:schemeClr val="tx1"/>
                </a:solidFill>
              </a:rPr>
              <a:t>outcomes</a:t>
            </a:r>
            <a:r>
              <a:rPr lang="da-DK" sz="1000" b="1" dirty="0">
                <a:solidFill>
                  <a:schemeClr val="tx1"/>
                </a:solidFill>
              </a:rPr>
              <a:t> på kort sigt</a:t>
            </a:r>
            <a:r>
              <a:rPr lang="da-DK" sz="1200" b="1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da-DK" sz="800" dirty="0">
                <a:solidFill>
                  <a:schemeClr val="tx1"/>
                </a:solidFill>
              </a:rPr>
              <a:t>Beskriv de forandringer, som det opnåede udbytte giver anledning til hos deltagerne (personer eller organisationer)</a:t>
            </a:r>
          </a:p>
        </p:txBody>
      </p:sp>
      <p:sp>
        <p:nvSpPr>
          <p:cNvPr id="18" name="Rektangel: afrundede hjørner 6">
            <a:extLst>
              <a:ext uri="{FF2B5EF4-FFF2-40B4-BE49-F238E27FC236}">
                <a16:creationId xmlns:a16="http://schemas.microsoft.com/office/drawing/2014/main" id="{4CB1F7F3-47E4-22C5-A626-017770796C1D}"/>
              </a:ext>
            </a:extLst>
          </p:cNvPr>
          <p:cNvSpPr/>
          <p:nvPr/>
        </p:nvSpPr>
        <p:spPr>
          <a:xfrm>
            <a:off x="8127894" y="561136"/>
            <a:ext cx="1800000" cy="2867855"/>
          </a:xfrm>
          <a:prstGeom prst="roundRect">
            <a:avLst>
              <a:gd name="adj" fmla="val 8403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>
                <a:solidFill>
                  <a:schemeClr val="tx1"/>
                </a:solidFill>
              </a:rPr>
              <a:t>Virkninger/</a:t>
            </a:r>
            <a:r>
              <a:rPr lang="da-DK" sz="1000" b="1" dirty="0" err="1">
                <a:solidFill>
                  <a:schemeClr val="tx1"/>
                </a:solidFill>
              </a:rPr>
              <a:t>outcomes</a:t>
            </a:r>
            <a:r>
              <a:rPr lang="da-DK" sz="1000" b="1" dirty="0">
                <a:solidFill>
                  <a:schemeClr val="tx1"/>
                </a:solidFill>
              </a:rPr>
              <a:t> på længere sigt</a:t>
            </a:r>
          </a:p>
          <a:p>
            <a:pPr algn="ctr"/>
            <a:r>
              <a:rPr lang="da-DK" sz="800" dirty="0">
                <a:solidFill>
                  <a:schemeClr val="tx1"/>
                </a:solidFill>
              </a:rPr>
              <a:t>Beskriv de (ofte organisatoriske) virkninger, som forandringerne skaber</a:t>
            </a:r>
          </a:p>
        </p:txBody>
      </p:sp>
      <p:cxnSp>
        <p:nvCxnSpPr>
          <p:cNvPr id="20" name="Lige pilforbindelse 19">
            <a:extLst>
              <a:ext uri="{FF2B5EF4-FFF2-40B4-BE49-F238E27FC236}">
                <a16:creationId xmlns:a16="http://schemas.microsoft.com/office/drawing/2014/main" id="{2BA405A7-218B-C5A6-0698-0443C4EAF130}"/>
              </a:ext>
            </a:extLst>
          </p:cNvPr>
          <p:cNvCxnSpPr>
            <a:cxnSpLocks/>
          </p:cNvCxnSpPr>
          <p:nvPr/>
        </p:nvCxnSpPr>
        <p:spPr>
          <a:xfrm>
            <a:off x="4597514" y="471145"/>
            <a:ext cx="5191063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felt 20">
            <a:extLst>
              <a:ext uri="{FF2B5EF4-FFF2-40B4-BE49-F238E27FC236}">
                <a16:creationId xmlns:a16="http://schemas.microsoft.com/office/drawing/2014/main" id="{F366F4B3-B15F-3E7B-BD71-36332977063F}"/>
              </a:ext>
            </a:extLst>
          </p:cNvPr>
          <p:cNvSpPr txBox="1"/>
          <p:nvPr/>
        </p:nvSpPr>
        <p:spPr>
          <a:xfrm>
            <a:off x="5770535" y="213184"/>
            <a:ext cx="27835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200"/>
              <a:t>Virkningskæde: Fra udbytte til virkning</a:t>
            </a:r>
          </a:p>
        </p:txBody>
      </p:sp>
      <p:sp>
        <p:nvSpPr>
          <p:cNvPr id="22" name="Rektangel: afrundede hjørner 6">
            <a:extLst>
              <a:ext uri="{FF2B5EF4-FFF2-40B4-BE49-F238E27FC236}">
                <a16:creationId xmlns:a16="http://schemas.microsoft.com/office/drawing/2014/main" id="{D9764D5E-DB7D-C39B-87A8-C58FB4D6B15A}"/>
              </a:ext>
            </a:extLst>
          </p:cNvPr>
          <p:cNvSpPr/>
          <p:nvPr/>
        </p:nvSpPr>
        <p:spPr>
          <a:xfrm>
            <a:off x="10585938" y="564151"/>
            <a:ext cx="1470156" cy="5699484"/>
          </a:xfrm>
          <a:prstGeom prst="roundRect">
            <a:avLst>
              <a:gd name="adj" fmla="val 8403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 err="1">
                <a:solidFill>
                  <a:schemeClr val="tx1"/>
                </a:solidFill>
              </a:rPr>
              <a:t>Impact</a:t>
            </a:r>
            <a:endParaRPr lang="da-DK" sz="1000" b="1" dirty="0">
              <a:solidFill>
                <a:schemeClr val="tx1"/>
              </a:solidFill>
            </a:endParaRPr>
          </a:p>
          <a:p>
            <a:pPr algn="ctr"/>
            <a:r>
              <a:rPr lang="da-DK" sz="800" dirty="0">
                <a:solidFill>
                  <a:schemeClr val="tx1"/>
                </a:solidFill>
              </a:rPr>
              <a:t>Beskriv den </a:t>
            </a:r>
            <a:r>
              <a:rPr lang="da-DK" sz="800" dirty="0" err="1">
                <a:solidFill>
                  <a:schemeClr val="tx1"/>
                </a:solidFill>
              </a:rPr>
              <a:t>impact</a:t>
            </a:r>
            <a:r>
              <a:rPr lang="da-DK" sz="800" dirty="0">
                <a:solidFill>
                  <a:schemeClr val="tx1"/>
                </a:solidFill>
              </a:rPr>
              <a:t>, som projektet på lang sigt vil påvirke og understøtte</a:t>
            </a:r>
          </a:p>
        </p:txBody>
      </p:sp>
      <p:cxnSp>
        <p:nvCxnSpPr>
          <p:cNvPr id="25" name="Lige forbindelse 24">
            <a:extLst>
              <a:ext uri="{FF2B5EF4-FFF2-40B4-BE49-F238E27FC236}">
                <a16:creationId xmlns:a16="http://schemas.microsoft.com/office/drawing/2014/main" id="{D0261BF4-3ACC-B0AA-FA04-D89585ED6161}"/>
              </a:ext>
            </a:extLst>
          </p:cNvPr>
          <p:cNvCxnSpPr/>
          <p:nvPr/>
        </p:nvCxnSpPr>
        <p:spPr>
          <a:xfrm>
            <a:off x="10238971" y="471145"/>
            <a:ext cx="17123" cy="569948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kstfelt 26">
            <a:extLst>
              <a:ext uri="{FF2B5EF4-FFF2-40B4-BE49-F238E27FC236}">
                <a16:creationId xmlns:a16="http://schemas.microsoft.com/office/drawing/2014/main" id="{34DC2552-0FC3-579C-1028-B95258987DD6}"/>
              </a:ext>
            </a:extLst>
          </p:cNvPr>
          <p:cNvSpPr txBox="1"/>
          <p:nvPr/>
        </p:nvSpPr>
        <p:spPr>
          <a:xfrm>
            <a:off x="7134330" y="6319874"/>
            <a:ext cx="352125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b="1"/>
              <a:t>Ansvarsloft</a:t>
            </a:r>
          </a:p>
          <a:p>
            <a:pPr algn="r"/>
            <a:r>
              <a:rPr lang="da-DK" sz="800"/>
              <a:t>Projektet ansvarliggøres frem til ansvarsloftet – skridtet fra virkning til effekt sandsynliggøres gennem forskning og erfaring fra andre projekter</a:t>
            </a:r>
          </a:p>
        </p:txBody>
      </p:sp>
      <p:pic>
        <p:nvPicPr>
          <p:cNvPr id="38" name="Billede 37">
            <a:extLst>
              <a:ext uri="{FF2B5EF4-FFF2-40B4-BE49-F238E27FC236}">
                <a16:creationId xmlns:a16="http://schemas.microsoft.com/office/drawing/2014/main" id="{61A342EB-BF8A-B3C4-E36F-D05DD1839C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165" y="3324725"/>
            <a:ext cx="461165" cy="461165"/>
          </a:xfrm>
          <a:prstGeom prst="rect">
            <a:avLst/>
          </a:prstGeom>
        </p:spPr>
      </p:pic>
      <p:pic>
        <p:nvPicPr>
          <p:cNvPr id="39" name="Billede 38">
            <a:extLst>
              <a:ext uri="{FF2B5EF4-FFF2-40B4-BE49-F238E27FC236}">
                <a16:creationId xmlns:a16="http://schemas.microsoft.com/office/drawing/2014/main" id="{470B01E0-13D1-DE54-CB79-13EE2564FC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0407" y="3324724"/>
            <a:ext cx="461165" cy="461165"/>
          </a:xfrm>
          <a:prstGeom prst="rect">
            <a:avLst/>
          </a:prstGeom>
        </p:spPr>
      </p:pic>
      <p:pic>
        <p:nvPicPr>
          <p:cNvPr id="40" name="Billede 39">
            <a:extLst>
              <a:ext uri="{FF2B5EF4-FFF2-40B4-BE49-F238E27FC236}">
                <a16:creationId xmlns:a16="http://schemas.microsoft.com/office/drawing/2014/main" id="{9EFE3E0F-E3DF-7908-2C98-6BAF720F64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3922" y="3324723"/>
            <a:ext cx="461165" cy="461165"/>
          </a:xfrm>
          <a:prstGeom prst="rect">
            <a:avLst/>
          </a:prstGeom>
        </p:spPr>
      </p:pic>
      <p:pic>
        <p:nvPicPr>
          <p:cNvPr id="41" name="Billede 40">
            <a:extLst>
              <a:ext uri="{FF2B5EF4-FFF2-40B4-BE49-F238E27FC236}">
                <a16:creationId xmlns:a16="http://schemas.microsoft.com/office/drawing/2014/main" id="{413C61DE-88E6-795D-AC94-76A0C9A4AA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945" y="3324722"/>
            <a:ext cx="461165" cy="461165"/>
          </a:xfrm>
          <a:prstGeom prst="rect">
            <a:avLst/>
          </a:prstGeom>
        </p:spPr>
      </p:pic>
      <p:sp>
        <p:nvSpPr>
          <p:cNvPr id="47" name="Rektangel: afrundede hjørner 6">
            <a:extLst>
              <a:ext uri="{FF2B5EF4-FFF2-40B4-BE49-F238E27FC236}">
                <a16:creationId xmlns:a16="http://schemas.microsoft.com/office/drawing/2014/main" id="{FC72A803-53CB-D2A5-38D4-BA00E6044742}"/>
              </a:ext>
            </a:extLst>
          </p:cNvPr>
          <p:cNvSpPr/>
          <p:nvPr/>
        </p:nvSpPr>
        <p:spPr>
          <a:xfrm>
            <a:off x="550586" y="2245522"/>
            <a:ext cx="1800000" cy="4129754"/>
          </a:xfrm>
          <a:prstGeom prst="roundRect">
            <a:avLst>
              <a:gd name="adj" fmla="val 8403"/>
            </a:avLst>
          </a:prstGeom>
          <a:noFill/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>
                <a:solidFill>
                  <a:schemeClr val="tx1"/>
                </a:solidFill>
              </a:rPr>
              <a:t>Målgruppe</a:t>
            </a:r>
          </a:p>
          <a:p>
            <a:pPr algn="ctr"/>
            <a:r>
              <a:rPr lang="da-DK"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Beskriv målgruppen for projektet (fx personer, organisationer eller relevante aktører) </a:t>
            </a:r>
          </a:p>
        </p:txBody>
      </p:sp>
      <p:pic>
        <p:nvPicPr>
          <p:cNvPr id="50" name="Billede 49">
            <a:extLst>
              <a:ext uri="{FF2B5EF4-FFF2-40B4-BE49-F238E27FC236}">
                <a16:creationId xmlns:a16="http://schemas.microsoft.com/office/drawing/2014/main" id="{3879D0EE-5814-7231-671F-226F888C32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938" y="6375284"/>
            <a:ext cx="288124" cy="288124"/>
          </a:xfrm>
          <a:prstGeom prst="rect">
            <a:avLst/>
          </a:prstGeom>
        </p:spPr>
      </p:pic>
      <p:pic>
        <p:nvPicPr>
          <p:cNvPr id="53" name="Billede 52">
            <a:extLst>
              <a:ext uri="{FF2B5EF4-FFF2-40B4-BE49-F238E27FC236}">
                <a16:creationId xmlns:a16="http://schemas.microsoft.com/office/drawing/2014/main" id="{6B7517AD-C474-42D3-B571-39825AAB00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1174" y="3526610"/>
            <a:ext cx="334065" cy="334065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FE31AA0A-6FB1-4234-B98A-E880CDEEB661}"/>
              </a:ext>
            </a:extLst>
          </p:cNvPr>
          <p:cNvSpPr txBox="1"/>
          <p:nvPr/>
        </p:nvSpPr>
        <p:spPr>
          <a:xfrm>
            <a:off x="84070" y="74684"/>
            <a:ext cx="39998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b="1"/>
              <a:t>FORANDRINGSTEORI FOR: 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EC66A5DC-01AF-8DD0-2275-6D21CFE4CB29}"/>
              </a:ext>
            </a:extLst>
          </p:cNvPr>
          <p:cNvSpPr txBox="1"/>
          <p:nvPr/>
        </p:nvSpPr>
        <p:spPr>
          <a:xfrm>
            <a:off x="156747" y="6497926"/>
            <a:ext cx="19272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/>
              <a:t>Side 1 af 2</a:t>
            </a:r>
          </a:p>
        </p:txBody>
      </p:sp>
    </p:spTree>
    <p:extLst>
      <p:ext uri="{BB962C8B-B14F-4D97-AF65-F5344CB8AC3E}">
        <p14:creationId xmlns:p14="http://schemas.microsoft.com/office/powerpoint/2010/main" val="994248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ktangel 50">
            <a:extLst>
              <a:ext uri="{FF2B5EF4-FFF2-40B4-BE49-F238E27FC236}">
                <a16:creationId xmlns:a16="http://schemas.microsoft.com/office/drawing/2014/main" id="{A6CFBF83-348E-98E5-8B95-0C34E0F253B0}"/>
              </a:ext>
            </a:extLst>
          </p:cNvPr>
          <p:cNvSpPr/>
          <p:nvPr/>
        </p:nvSpPr>
        <p:spPr>
          <a:xfrm>
            <a:off x="10655589" y="6319529"/>
            <a:ext cx="1536411" cy="5298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6" name="Rektangel: afrundede hjørner 6">
            <a:extLst>
              <a:ext uri="{FF2B5EF4-FFF2-40B4-BE49-F238E27FC236}">
                <a16:creationId xmlns:a16="http://schemas.microsoft.com/office/drawing/2014/main" id="{F7F1EAB6-981F-8CA7-C26C-8064B467BB9E}"/>
              </a:ext>
            </a:extLst>
          </p:cNvPr>
          <p:cNvSpPr/>
          <p:nvPr/>
        </p:nvSpPr>
        <p:spPr>
          <a:xfrm>
            <a:off x="4347590" y="620389"/>
            <a:ext cx="5542371" cy="5677911"/>
          </a:xfrm>
          <a:prstGeom prst="roundRect">
            <a:avLst>
              <a:gd name="adj" fmla="val 2355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da-DK" sz="800">
              <a:solidFill>
                <a:schemeClr val="tx1"/>
              </a:solidFill>
            </a:endParaRP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CCB3C880-8DF3-5371-6143-7F31E4A0FFCF}"/>
              </a:ext>
            </a:extLst>
          </p:cNvPr>
          <p:cNvSpPr txBox="1"/>
          <p:nvPr/>
        </p:nvSpPr>
        <p:spPr>
          <a:xfrm rot="16200000">
            <a:off x="-276494" y="3055169"/>
            <a:ext cx="10983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200">
                <a:solidFill>
                  <a:schemeClr val="accent1"/>
                </a:solidFill>
              </a:rPr>
              <a:t>SPREDNING</a:t>
            </a:r>
          </a:p>
        </p:txBody>
      </p:sp>
      <p:sp>
        <p:nvSpPr>
          <p:cNvPr id="13" name="Rektangel: afrundede hjørner 6">
            <a:extLst>
              <a:ext uri="{FF2B5EF4-FFF2-40B4-BE49-F238E27FC236}">
                <a16:creationId xmlns:a16="http://schemas.microsoft.com/office/drawing/2014/main" id="{F7BBB344-8172-A632-58D4-6C740E5B14D2}"/>
              </a:ext>
            </a:extLst>
          </p:cNvPr>
          <p:cNvSpPr/>
          <p:nvPr/>
        </p:nvSpPr>
        <p:spPr>
          <a:xfrm>
            <a:off x="2472954" y="598816"/>
            <a:ext cx="1800000" cy="5699485"/>
          </a:xfrm>
          <a:prstGeom prst="roundRect">
            <a:avLst>
              <a:gd name="adj" fmla="val 12535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>
                <a:solidFill>
                  <a:schemeClr val="tx1"/>
                </a:solidFill>
              </a:rPr>
              <a:t>Spredningsaktiviteter</a:t>
            </a:r>
          </a:p>
          <a:p>
            <a:pPr algn="ctr"/>
            <a:r>
              <a:rPr lang="da-DK" sz="800">
                <a:solidFill>
                  <a:schemeClr val="tx1"/>
                </a:solidFill>
              </a:rPr>
              <a:t>Beskriv projektets aktiviteter</a:t>
            </a:r>
          </a:p>
        </p:txBody>
      </p:sp>
      <p:cxnSp>
        <p:nvCxnSpPr>
          <p:cNvPr id="20" name="Lige pilforbindelse 19">
            <a:extLst>
              <a:ext uri="{FF2B5EF4-FFF2-40B4-BE49-F238E27FC236}">
                <a16:creationId xmlns:a16="http://schemas.microsoft.com/office/drawing/2014/main" id="{2BA405A7-218B-C5A6-0698-0443C4EAF130}"/>
              </a:ext>
            </a:extLst>
          </p:cNvPr>
          <p:cNvCxnSpPr>
            <a:cxnSpLocks/>
          </p:cNvCxnSpPr>
          <p:nvPr/>
        </p:nvCxnSpPr>
        <p:spPr>
          <a:xfrm>
            <a:off x="4597514" y="471145"/>
            <a:ext cx="5191063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felt 20">
            <a:extLst>
              <a:ext uri="{FF2B5EF4-FFF2-40B4-BE49-F238E27FC236}">
                <a16:creationId xmlns:a16="http://schemas.microsoft.com/office/drawing/2014/main" id="{F366F4B3-B15F-3E7B-BD71-36332977063F}"/>
              </a:ext>
            </a:extLst>
          </p:cNvPr>
          <p:cNvSpPr txBox="1"/>
          <p:nvPr/>
        </p:nvSpPr>
        <p:spPr>
          <a:xfrm>
            <a:off x="5770535" y="213184"/>
            <a:ext cx="27835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200"/>
              <a:t>Virkningskæde: Fra udbytte til virkning</a:t>
            </a:r>
          </a:p>
        </p:txBody>
      </p:sp>
      <p:cxnSp>
        <p:nvCxnSpPr>
          <p:cNvPr id="25" name="Lige forbindelse 24">
            <a:extLst>
              <a:ext uri="{FF2B5EF4-FFF2-40B4-BE49-F238E27FC236}">
                <a16:creationId xmlns:a16="http://schemas.microsoft.com/office/drawing/2014/main" id="{D0261BF4-3ACC-B0AA-FA04-D89585ED6161}"/>
              </a:ext>
            </a:extLst>
          </p:cNvPr>
          <p:cNvCxnSpPr/>
          <p:nvPr/>
        </p:nvCxnSpPr>
        <p:spPr>
          <a:xfrm>
            <a:off x="10238971" y="471145"/>
            <a:ext cx="17123" cy="569948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kstfelt 26">
            <a:extLst>
              <a:ext uri="{FF2B5EF4-FFF2-40B4-BE49-F238E27FC236}">
                <a16:creationId xmlns:a16="http://schemas.microsoft.com/office/drawing/2014/main" id="{34DC2552-0FC3-579C-1028-B95258987DD6}"/>
              </a:ext>
            </a:extLst>
          </p:cNvPr>
          <p:cNvSpPr txBox="1"/>
          <p:nvPr/>
        </p:nvSpPr>
        <p:spPr>
          <a:xfrm>
            <a:off x="7134330" y="6319874"/>
            <a:ext cx="352125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b="1"/>
              <a:t>Ansvarsloft</a:t>
            </a:r>
          </a:p>
          <a:p>
            <a:pPr algn="r"/>
            <a:r>
              <a:rPr lang="da-DK" sz="800"/>
              <a:t>Projektet ansvarliggøres frem til ansvarsloftet – skridtet fra virkning til effekt sandsynliggøres gennem forskning og erfaring fra andre projekter</a:t>
            </a:r>
          </a:p>
        </p:txBody>
      </p:sp>
      <p:sp>
        <p:nvSpPr>
          <p:cNvPr id="30" name="Rektangel: afrundede hjørner 6">
            <a:extLst>
              <a:ext uri="{FF2B5EF4-FFF2-40B4-BE49-F238E27FC236}">
                <a16:creationId xmlns:a16="http://schemas.microsoft.com/office/drawing/2014/main" id="{059FE05C-4A87-1C74-7249-1F8E92B2B6E5}"/>
              </a:ext>
            </a:extLst>
          </p:cNvPr>
          <p:cNvSpPr/>
          <p:nvPr/>
        </p:nvSpPr>
        <p:spPr>
          <a:xfrm>
            <a:off x="4352522" y="620389"/>
            <a:ext cx="1800000" cy="5677911"/>
          </a:xfrm>
          <a:prstGeom prst="roundRect">
            <a:avLst>
              <a:gd name="adj" fmla="val 12535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>
                <a:solidFill>
                  <a:schemeClr val="tx1"/>
                </a:solidFill>
              </a:rPr>
              <a:t>Udbytte/outputs</a:t>
            </a:r>
          </a:p>
          <a:p>
            <a:pPr algn="ctr"/>
            <a:r>
              <a:rPr lang="da-DK" sz="800" dirty="0">
                <a:solidFill>
                  <a:schemeClr val="tx1"/>
                </a:solidFill>
              </a:rPr>
              <a:t>Beskriv hvilken viden/læring/bevidsthed/</a:t>
            </a:r>
            <a:r>
              <a:rPr lang="da-DK" sz="800" dirty="0" err="1">
                <a:solidFill>
                  <a:schemeClr val="tx1"/>
                </a:solidFill>
              </a:rPr>
              <a:t>erken-delser</a:t>
            </a:r>
            <a:r>
              <a:rPr lang="da-DK" sz="800" dirty="0">
                <a:solidFill>
                  <a:schemeClr val="tx1"/>
                </a:solidFill>
              </a:rPr>
              <a:t> som spredning har skabt – og hos hvem </a:t>
            </a:r>
          </a:p>
        </p:txBody>
      </p:sp>
      <p:sp>
        <p:nvSpPr>
          <p:cNvPr id="31" name="Rektangel: afrundede hjørner 6">
            <a:extLst>
              <a:ext uri="{FF2B5EF4-FFF2-40B4-BE49-F238E27FC236}">
                <a16:creationId xmlns:a16="http://schemas.microsoft.com/office/drawing/2014/main" id="{4A4D46C9-502A-F62C-B01C-DEAEA19C0CD8}"/>
              </a:ext>
            </a:extLst>
          </p:cNvPr>
          <p:cNvSpPr/>
          <p:nvPr/>
        </p:nvSpPr>
        <p:spPr>
          <a:xfrm>
            <a:off x="6229748" y="639426"/>
            <a:ext cx="1800000" cy="5658875"/>
          </a:xfrm>
          <a:prstGeom prst="roundRect">
            <a:avLst>
              <a:gd name="adj" fmla="val 12535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>
                <a:solidFill>
                  <a:schemeClr val="tx1"/>
                </a:solidFill>
              </a:rPr>
              <a:t>Forandringer/</a:t>
            </a:r>
            <a:r>
              <a:rPr lang="da-DK" sz="1000" b="1" dirty="0" err="1">
                <a:solidFill>
                  <a:schemeClr val="tx1"/>
                </a:solidFill>
              </a:rPr>
              <a:t>outcomes</a:t>
            </a:r>
            <a:r>
              <a:rPr lang="da-DK" sz="1000" b="1" dirty="0">
                <a:solidFill>
                  <a:schemeClr val="tx1"/>
                </a:solidFill>
              </a:rPr>
              <a:t> på kort sigt</a:t>
            </a:r>
            <a:r>
              <a:rPr lang="da-DK" sz="1200" b="1" dirty="0">
                <a:solidFill>
                  <a:schemeClr val="tx1"/>
                </a:solidFill>
              </a:rPr>
              <a:t> </a:t>
            </a:r>
            <a:endParaRPr lang="da-DK" sz="1000" b="1" dirty="0">
              <a:solidFill>
                <a:schemeClr val="tx1"/>
              </a:solidFill>
            </a:endParaRPr>
          </a:p>
          <a:p>
            <a:pPr algn="ctr"/>
            <a:r>
              <a:rPr lang="da-DK" sz="800" dirty="0">
                <a:solidFill>
                  <a:schemeClr val="tx1"/>
                </a:solidFill>
              </a:rPr>
              <a:t>Beskriv de forandringer, som det opnåede udbytte giver anledning til – og hos hvem</a:t>
            </a:r>
          </a:p>
        </p:txBody>
      </p:sp>
      <p:sp>
        <p:nvSpPr>
          <p:cNvPr id="32" name="Rektangel: afrundede hjørner 6">
            <a:extLst>
              <a:ext uri="{FF2B5EF4-FFF2-40B4-BE49-F238E27FC236}">
                <a16:creationId xmlns:a16="http://schemas.microsoft.com/office/drawing/2014/main" id="{911BC943-0E9F-437C-427E-B73EC43536EA}"/>
              </a:ext>
            </a:extLst>
          </p:cNvPr>
          <p:cNvSpPr/>
          <p:nvPr/>
        </p:nvSpPr>
        <p:spPr>
          <a:xfrm>
            <a:off x="8106974" y="639426"/>
            <a:ext cx="1800000" cy="5658875"/>
          </a:xfrm>
          <a:prstGeom prst="roundRect">
            <a:avLst>
              <a:gd name="adj" fmla="val 12535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>
                <a:solidFill>
                  <a:schemeClr val="tx1"/>
                </a:solidFill>
              </a:rPr>
              <a:t>Virkninger/</a:t>
            </a:r>
            <a:r>
              <a:rPr lang="da-DK" sz="1000" b="1" dirty="0" err="1">
                <a:solidFill>
                  <a:schemeClr val="tx1"/>
                </a:solidFill>
              </a:rPr>
              <a:t>outcomes</a:t>
            </a:r>
            <a:r>
              <a:rPr lang="da-DK" sz="1000" b="1" dirty="0">
                <a:solidFill>
                  <a:schemeClr val="tx1"/>
                </a:solidFill>
              </a:rPr>
              <a:t> på længere sigt</a:t>
            </a:r>
          </a:p>
          <a:p>
            <a:pPr algn="ctr"/>
            <a:r>
              <a:rPr lang="da-DK" sz="800" dirty="0">
                <a:solidFill>
                  <a:schemeClr val="tx1"/>
                </a:solidFill>
              </a:rPr>
              <a:t>Beskriv de (ofte organisatoriske) virkninger, som forandringerne skaber</a:t>
            </a:r>
          </a:p>
        </p:txBody>
      </p:sp>
      <p:sp>
        <p:nvSpPr>
          <p:cNvPr id="33" name="Rektangel: afrundede hjørner 6">
            <a:extLst>
              <a:ext uri="{FF2B5EF4-FFF2-40B4-BE49-F238E27FC236}">
                <a16:creationId xmlns:a16="http://schemas.microsoft.com/office/drawing/2014/main" id="{8B77E25C-0B7C-47CC-9EA0-511F926E26E0}"/>
              </a:ext>
            </a:extLst>
          </p:cNvPr>
          <p:cNvSpPr/>
          <p:nvPr/>
        </p:nvSpPr>
        <p:spPr>
          <a:xfrm>
            <a:off x="10585938" y="620390"/>
            <a:ext cx="1470156" cy="5661890"/>
          </a:xfrm>
          <a:prstGeom prst="roundRect">
            <a:avLst>
              <a:gd name="adj" fmla="val 8403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 err="1">
                <a:solidFill>
                  <a:schemeClr val="tx1"/>
                </a:solidFill>
              </a:rPr>
              <a:t>Impact</a:t>
            </a:r>
            <a:endParaRPr lang="da-DK" sz="1000" b="1" dirty="0">
              <a:solidFill>
                <a:schemeClr val="tx1"/>
              </a:solidFill>
            </a:endParaRPr>
          </a:p>
          <a:p>
            <a:pPr algn="ctr"/>
            <a:r>
              <a:rPr lang="da-DK" sz="800" dirty="0">
                <a:solidFill>
                  <a:schemeClr val="tx1"/>
                </a:solidFill>
              </a:rPr>
              <a:t>Beskriv den </a:t>
            </a:r>
            <a:r>
              <a:rPr lang="da-DK" sz="800" dirty="0" err="1">
                <a:solidFill>
                  <a:schemeClr val="tx1"/>
                </a:solidFill>
              </a:rPr>
              <a:t>impact</a:t>
            </a:r>
            <a:r>
              <a:rPr lang="da-DK" sz="800" dirty="0">
                <a:solidFill>
                  <a:schemeClr val="tx1"/>
                </a:solidFill>
              </a:rPr>
              <a:t>, som projektet på lang sigt vil påvirke og understøtte</a:t>
            </a:r>
          </a:p>
        </p:txBody>
      </p:sp>
      <p:pic>
        <p:nvPicPr>
          <p:cNvPr id="42" name="Billede 41">
            <a:extLst>
              <a:ext uri="{FF2B5EF4-FFF2-40B4-BE49-F238E27FC236}">
                <a16:creationId xmlns:a16="http://schemas.microsoft.com/office/drawing/2014/main" id="{2B0BF96D-A52C-A314-8680-B7E6E9CFC5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7614" y="3281696"/>
            <a:ext cx="461165" cy="461165"/>
          </a:xfrm>
          <a:prstGeom prst="rect">
            <a:avLst/>
          </a:prstGeom>
        </p:spPr>
      </p:pic>
      <p:pic>
        <p:nvPicPr>
          <p:cNvPr id="43" name="Billede 42">
            <a:extLst>
              <a:ext uri="{FF2B5EF4-FFF2-40B4-BE49-F238E27FC236}">
                <a16:creationId xmlns:a16="http://schemas.microsoft.com/office/drawing/2014/main" id="{398132E0-168A-1BC8-E58D-2DD6A298D4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8856" y="3281695"/>
            <a:ext cx="461165" cy="461165"/>
          </a:xfrm>
          <a:prstGeom prst="rect">
            <a:avLst/>
          </a:prstGeom>
        </p:spPr>
      </p:pic>
      <p:pic>
        <p:nvPicPr>
          <p:cNvPr id="44" name="Billede 43">
            <a:extLst>
              <a:ext uri="{FF2B5EF4-FFF2-40B4-BE49-F238E27FC236}">
                <a16:creationId xmlns:a16="http://schemas.microsoft.com/office/drawing/2014/main" id="{116452EE-654E-7B0A-73A0-C9F3125666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371" y="3281694"/>
            <a:ext cx="461165" cy="461165"/>
          </a:xfrm>
          <a:prstGeom prst="rect">
            <a:avLst/>
          </a:prstGeom>
        </p:spPr>
      </p:pic>
      <p:pic>
        <p:nvPicPr>
          <p:cNvPr id="45" name="Billede 44">
            <a:extLst>
              <a:ext uri="{FF2B5EF4-FFF2-40B4-BE49-F238E27FC236}">
                <a16:creationId xmlns:a16="http://schemas.microsoft.com/office/drawing/2014/main" id="{055DC5E6-D535-FDE9-68F6-3523D59650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3394" y="3281693"/>
            <a:ext cx="461165" cy="461165"/>
          </a:xfrm>
          <a:prstGeom prst="rect">
            <a:avLst/>
          </a:prstGeom>
        </p:spPr>
      </p:pic>
      <p:sp>
        <p:nvSpPr>
          <p:cNvPr id="48" name="Rektangel: afrundede hjørner 6">
            <a:extLst>
              <a:ext uri="{FF2B5EF4-FFF2-40B4-BE49-F238E27FC236}">
                <a16:creationId xmlns:a16="http://schemas.microsoft.com/office/drawing/2014/main" id="{5FCAC8ED-C7CC-0EF7-0032-5CA44E6EB09F}"/>
              </a:ext>
            </a:extLst>
          </p:cNvPr>
          <p:cNvSpPr/>
          <p:nvPr/>
        </p:nvSpPr>
        <p:spPr>
          <a:xfrm>
            <a:off x="542074" y="598816"/>
            <a:ext cx="1800000" cy="5683464"/>
          </a:xfrm>
          <a:prstGeom prst="roundRect">
            <a:avLst>
              <a:gd name="adj" fmla="val 8403"/>
            </a:avLst>
          </a:prstGeom>
          <a:noFill/>
          <a:ln>
            <a:solidFill>
              <a:srgbClr val="FF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>
                <a:solidFill>
                  <a:schemeClr val="tx1"/>
                </a:solidFill>
              </a:rPr>
              <a:t>Målgruppe</a:t>
            </a:r>
          </a:p>
          <a:p>
            <a:pPr algn="ctr"/>
            <a:r>
              <a:rPr lang="da-DK"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Beskriv målgruppen for spredningen</a:t>
            </a:r>
          </a:p>
        </p:txBody>
      </p:sp>
      <p:pic>
        <p:nvPicPr>
          <p:cNvPr id="50" name="Billede 49">
            <a:extLst>
              <a:ext uri="{FF2B5EF4-FFF2-40B4-BE49-F238E27FC236}">
                <a16:creationId xmlns:a16="http://schemas.microsoft.com/office/drawing/2014/main" id="{3879D0EE-5814-7231-671F-226F888C32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938" y="6375284"/>
            <a:ext cx="288124" cy="288124"/>
          </a:xfrm>
          <a:prstGeom prst="rect">
            <a:avLst/>
          </a:prstGeom>
        </p:spPr>
      </p:pic>
      <p:pic>
        <p:nvPicPr>
          <p:cNvPr id="55" name="Billede 54">
            <a:extLst>
              <a:ext uri="{FF2B5EF4-FFF2-40B4-BE49-F238E27FC236}">
                <a16:creationId xmlns:a16="http://schemas.microsoft.com/office/drawing/2014/main" id="{A177E38A-30BF-A6BA-4E0A-2A22234E18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86496" y="3681790"/>
            <a:ext cx="360000" cy="360000"/>
          </a:xfrm>
          <a:prstGeom prst="rect">
            <a:avLst/>
          </a:prstGeom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80AD93C6-8A1A-E1B7-3754-499E0297A116}"/>
              </a:ext>
            </a:extLst>
          </p:cNvPr>
          <p:cNvSpPr txBox="1"/>
          <p:nvPr/>
        </p:nvSpPr>
        <p:spPr>
          <a:xfrm>
            <a:off x="156747" y="6497926"/>
            <a:ext cx="19272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/>
              <a:t>Side 1 af 2</a:t>
            </a:r>
          </a:p>
        </p:txBody>
      </p:sp>
    </p:spTree>
    <p:extLst>
      <p:ext uri="{BB962C8B-B14F-4D97-AF65-F5344CB8AC3E}">
        <p14:creationId xmlns:p14="http://schemas.microsoft.com/office/powerpoint/2010/main" val="1893799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billede 1">
            <a:extLst>
              <a:ext uri="{FF2B5EF4-FFF2-40B4-BE49-F238E27FC236}">
                <a16:creationId xmlns:a16="http://schemas.microsoft.com/office/drawing/2014/main" id="{67CDC3CB-2DBC-403C-E0FC-665C7330504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D4286A1-3D9E-B042-3367-0E0BC16852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/>
              <a:t>Skabelon 3</a:t>
            </a:r>
          </a:p>
        </p:txBody>
      </p:sp>
      <p:sp>
        <p:nvSpPr>
          <p:cNvPr id="4" name="Undertitel 3">
            <a:extLst>
              <a:ext uri="{FF2B5EF4-FFF2-40B4-BE49-F238E27FC236}">
                <a16:creationId xmlns:a16="http://schemas.microsoft.com/office/drawing/2014/main" id="{E23A6B18-1A5C-5C10-742A-DBE9AC30B9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/>
              <a:t>Anvend skabelon 3 til projekter inden for Arbejdsliv for mennesker, Hele liv i balance og Mod til mental sundhed, hvor projektfokus er på spredning. 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6958BA2-2108-61D5-4244-CA617627F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EE5D8-45F2-4D6F-AA6E-950315394E49}" type="datetime2">
              <a:rPr lang="da-DK" smtClean="0"/>
              <a:t>27. februar 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B98A4B4-908F-FDDA-2E66-695E236E9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Velliv Foreningen PowerPoint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8435DB2-CE70-B8C5-0776-308927687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FE82E-D1F8-47E5-ACB3-3A3319DAF1B9}" type="slidenum">
              <a:rPr lang="da-DK" smtClean="0"/>
              <a:t>7</a:t>
            </a:fld>
            <a:endParaRPr lang="da-DK"/>
          </a:p>
        </p:txBody>
      </p:sp>
      <p:sp>
        <p:nvSpPr>
          <p:cNvPr id="8" name="Pladsholder til onlinebillede 7">
            <a:extLst>
              <a:ext uri="{FF2B5EF4-FFF2-40B4-BE49-F238E27FC236}">
                <a16:creationId xmlns:a16="http://schemas.microsoft.com/office/drawing/2014/main" id="{3A6899DA-3C83-F1D6-B0D6-8E11B9032B01}"/>
              </a:ext>
            </a:extLst>
          </p:cNvPr>
          <p:cNvSpPr>
            <a:spLocks noGrp="1"/>
          </p:cNvSpPr>
          <p:nvPr>
            <p:ph type="clipArt" sz="quarter" idx="14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87173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ktangel 50">
            <a:extLst>
              <a:ext uri="{FF2B5EF4-FFF2-40B4-BE49-F238E27FC236}">
                <a16:creationId xmlns:a16="http://schemas.microsoft.com/office/drawing/2014/main" id="{A6CFBF83-348E-98E5-8B95-0C34E0F253B0}"/>
              </a:ext>
            </a:extLst>
          </p:cNvPr>
          <p:cNvSpPr/>
          <p:nvPr/>
        </p:nvSpPr>
        <p:spPr>
          <a:xfrm>
            <a:off x="10655589" y="6319529"/>
            <a:ext cx="1536411" cy="5298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6" name="Rektangel: afrundede hjørner 6">
            <a:extLst>
              <a:ext uri="{FF2B5EF4-FFF2-40B4-BE49-F238E27FC236}">
                <a16:creationId xmlns:a16="http://schemas.microsoft.com/office/drawing/2014/main" id="{F7F1EAB6-981F-8CA7-C26C-8064B467BB9E}"/>
              </a:ext>
            </a:extLst>
          </p:cNvPr>
          <p:cNvSpPr/>
          <p:nvPr/>
        </p:nvSpPr>
        <p:spPr>
          <a:xfrm>
            <a:off x="4347590" y="620389"/>
            <a:ext cx="5542371" cy="5677911"/>
          </a:xfrm>
          <a:prstGeom prst="roundRect">
            <a:avLst>
              <a:gd name="adj" fmla="val 2355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da-DK" sz="800">
              <a:solidFill>
                <a:schemeClr val="tx1"/>
              </a:solidFill>
            </a:endParaRP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CCB3C880-8DF3-5371-6143-7F31E4A0FFCF}"/>
              </a:ext>
            </a:extLst>
          </p:cNvPr>
          <p:cNvSpPr txBox="1"/>
          <p:nvPr/>
        </p:nvSpPr>
        <p:spPr>
          <a:xfrm rot="16200000">
            <a:off x="-276494" y="3055169"/>
            <a:ext cx="10983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200">
                <a:solidFill>
                  <a:schemeClr val="accent1"/>
                </a:solidFill>
              </a:rPr>
              <a:t>SPREDNING</a:t>
            </a:r>
          </a:p>
        </p:txBody>
      </p:sp>
      <p:sp>
        <p:nvSpPr>
          <p:cNvPr id="13" name="Rektangel: afrundede hjørner 6">
            <a:extLst>
              <a:ext uri="{FF2B5EF4-FFF2-40B4-BE49-F238E27FC236}">
                <a16:creationId xmlns:a16="http://schemas.microsoft.com/office/drawing/2014/main" id="{F7BBB344-8172-A632-58D4-6C740E5B14D2}"/>
              </a:ext>
            </a:extLst>
          </p:cNvPr>
          <p:cNvSpPr/>
          <p:nvPr/>
        </p:nvSpPr>
        <p:spPr>
          <a:xfrm>
            <a:off x="2472954" y="598816"/>
            <a:ext cx="1800000" cy="5699485"/>
          </a:xfrm>
          <a:prstGeom prst="roundRect">
            <a:avLst>
              <a:gd name="adj" fmla="val 12535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>
                <a:solidFill>
                  <a:schemeClr val="tx1"/>
                </a:solidFill>
              </a:rPr>
              <a:t>Spredningsaktiviteter</a:t>
            </a:r>
          </a:p>
          <a:p>
            <a:pPr algn="ctr"/>
            <a:r>
              <a:rPr lang="da-DK" sz="800">
                <a:solidFill>
                  <a:schemeClr val="tx1"/>
                </a:solidFill>
              </a:rPr>
              <a:t>Beskriv projektets aktiviteter</a:t>
            </a:r>
          </a:p>
        </p:txBody>
      </p:sp>
      <p:cxnSp>
        <p:nvCxnSpPr>
          <p:cNvPr id="20" name="Lige pilforbindelse 19">
            <a:extLst>
              <a:ext uri="{FF2B5EF4-FFF2-40B4-BE49-F238E27FC236}">
                <a16:creationId xmlns:a16="http://schemas.microsoft.com/office/drawing/2014/main" id="{2BA405A7-218B-C5A6-0698-0443C4EAF130}"/>
              </a:ext>
            </a:extLst>
          </p:cNvPr>
          <p:cNvCxnSpPr>
            <a:cxnSpLocks/>
          </p:cNvCxnSpPr>
          <p:nvPr/>
        </p:nvCxnSpPr>
        <p:spPr>
          <a:xfrm>
            <a:off x="4597514" y="471145"/>
            <a:ext cx="5191063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felt 20">
            <a:extLst>
              <a:ext uri="{FF2B5EF4-FFF2-40B4-BE49-F238E27FC236}">
                <a16:creationId xmlns:a16="http://schemas.microsoft.com/office/drawing/2014/main" id="{F366F4B3-B15F-3E7B-BD71-36332977063F}"/>
              </a:ext>
            </a:extLst>
          </p:cNvPr>
          <p:cNvSpPr txBox="1"/>
          <p:nvPr/>
        </p:nvSpPr>
        <p:spPr>
          <a:xfrm>
            <a:off x="5770535" y="213184"/>
            <a:ext cx="27835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200"/>
              <a:t>Virkningskæde: Fra udbytte til virkning</a:t>
            </a:r>
          </a:p>
        </p:txBody>
      </p:sp>
      <p:cxnSp>
        <p:nvCxnSpPr>
          <p:cNvPr id="25" name="Lige forbindelse 24">
            <a:extLst>
              <a:ext uri="{FF2B5EF4-FFF2-40B4-BE49-F238E27FC236}">
                <a16:creationId xmlns:a16="http://schemas.microsoft.com/office/drawing/2014/main" id="{D0261BF4-3ACC-B0AA-FA04-D89585ED6161}"/>
              </a:ext>
            </a:extLst>
          </p:cNvPr>
          <p:cNvCxnSpPr/>
          <p:nvPr/>
        </p:nvCxnSpPr>
        <p:spPr>
          <a:xfrm>
            <a:off x="10238971" y="471145"/>
            <a:ext cx="17123" cy="569948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kstfelt 26">
            <a:extLst>
              <a:ext uri="{FF2B5EF4-FFF2-40B4-BE49-F238E27FC236}">
                <a16:creationId xmlns:a16="http://schemas.microsoft.com/office/drawing/2014/main" id="{34DC2552-0FC3-579C-1028-B95258987DD6}"/>
              </a:ext>
            </a:extLst>
          </p:cNvPr>
          <p:cNvSpPr txBox="1"/>
          <p:nvPr/>
        </p:nvSpPr>
        <p:spPr>
          <a:xfrm>
            <a:off x="7134330" y="6319874"/>
            <a:ext cx="352125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b="1"/>
              <a:t>Ansvarsloft</a:t>
            </a:r>
          </a:p>
          <a:p>
            <a:pPr algn="r"/>
            <a:r>
              <a:rPr lang="da-DK" sz="800"/>
              <a:t>Projektet ansvarliggøres frem til ansvarsloftet – skridtet fra virkning til effekt sandsynliggøres gennem forskning og erfaring fra andre projekter</a:t>
            </a:r>
          </a:p>
        </p:txBody>
      </p:sp>
      <p:sp>
        <p:nvSpPr>
          <p:cNvPr id="30" name="Rektangel: afrundede hjørner 6">
            <a:extLst>
              <a:ext uri="{FF2B5EF4-FFF2-40B4-BE49-F238E27FC236}">
                <a16:creationId xmlns:a16="http://schemas.microsoft.com/office/drawing/2014/main" id="{059FE05C-4A87-1C74-7249-1F8E92B2B6E5}"/>
              </a:ext>
            </a:extLst>
          </p:cNvPr>
          <p:cNvSpPr/>
          <p:nvPr/>
        </p:nvSpPr>
        <p:spPr>
          <a:xfrm>
            <a:off x="4352522" y="620389"/>
            <a:ext cx="1800000" cy="5677911"/>
          </a:xfrm>
          <a:prstGeom prst="roundRect">
            <a:avLst>
              <a:gd name="adj" fmla="val 12535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>
                <a:solidFill>
                  <a:schemeClr val="tx1"/>
                </a:solidFill>
              </a:rPr>
              <a:t>Udbytte/outputs</a:t>
            </a:r>
          </a:p>
          <a:p>
            <a:pPr algn="ctr"/>
            <a:r>
              <a:rPr lang="da-DK" sz="800" dirty="0">
                <a:solidFill>
                  <a:schemeClr val="tx1"/>
                </a:solidFill>
              </a:rPr>
              <a:t>Beskriv hvilken viden/læring/bevidsthed/</a:t>
            </a:r>
            <a:r>
              <a:rPr lang="da-DK" sz="800" dirty="0" err="1">
                <a:solidFill>
                  <a:schemeClr val="tx1"/>
                </a:solidFill>
              </a:rPr>
              <a:t>erken-delser</a:t>
            </a:r>
            <a:r>
              <a:rPr lang="da-DK" sz="800" dirty="0">
                <a:solidFill>
                  <a:schemeClr val="tx1"/>
                </a:solidFill>
              </a:rPr>
              <a:t> som spredning har skabt – og hos hvem </a:t>
            </a:r>
          </a:p>
        </p:txBody>
      </p:sp>
      <p:sp>
        <p:nvSpPr>
          <p:cNvPr id="31" name="Rektangel: afrundede hjørner 6">
            <a:extLst>
              <a:ext uri="{FF2B5EF4-FFF2-40B4-BE49-F238E27FC236}">
                <a16:creationId xmlns:a16="http://schemas.microsoft.com/office/drawing/2014/main" id="{4A4D46C9-502A-F62C-B01C-DEAEA19C0CD8}"/>
              </a:ext>
            </a:extLst>
          </p:cNvPr>
          <p:cNvSpPr/>
          <p:nvPr/>
        </p:nvSpPr>
        <p:spPr>
          <a:xfrm>
            <a:off x="6229748" y="639426"/>
            <a:ext cx="1800000" cy="5658875"/>
          </a:xfrm>
          <a:prstGeom prst="roundRect">
            <a:avLst>
              <a:gd name="adj" fmla="val 12535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>
                <a:solidFill>
                  <a:schemeClr val="tx1"/>
                </a:solidFill>
              </a:rPr>
              <a:t>Forandringer/</a:t>
            </a:r>
            <a:r>
              <a:rPr lang="da-DK" sz="1000" b="1" dirty="0" err="1">
                <a:solidFill>
                  <a:schemeClr val="tx1"/>
                </a:solidFill>
              </a:rPr>
              <a:t>outcomes</a:t>
            </a:r>
            <a:r>
              <a:rPr lang="da-DK" sz="1000" b="1" dirty="0">
                <a:solidFill>
                  <a:schemeClr val="tx1"/>
                </a:solidFill>
              </a:rPr>
              <a:t> på kort sigt</a:t>
            </a:r>
            <a:r>
              <a:rPr lang="da-DK" sz="1200" b="1" dirty="0">
                <a:solidFill>
                  <a:schemeClr val="tx1"/>
                </a:solidFill>
              </a:rPr>
              <a:t> </a:t>
            </a:r>
            <a:endParaRPr lang="da-DK" sz="1000" b="1" dirty="0">
              <a:solidFill>
                <a:schemeClr val="tx1"/>
              </a:solidFill>
            </a:endParaRPr>
          </a:p>
          <a:p>
            <a:pPr algn="ctr"/>
            <a:r>
              <a:rPr lang="da-DK" sz="800" dirty="0">
                <a:solidFill>
                  <a:schemeClr val="tx1"/>
                </a:solidFill>
              </a:rPr>
              <a:t>Beskriv de forandringer, som det opnåede udbytte giver anledning til – og hos hvem</a:t>
            </a:r>
          </a:p>
        </p:txBody>
      </p:sp>
      <p:sp>
        <p:nvSpPr>
          <p:cNvPr id="32" name="Rektangel: afrundede hjørner 6">
            <a:extLst>
              <a:ext uri="{FF2B5EF4-FFF2-40B4-BE49-F238E27FC236}">
                <a16:creationId xmlns:a16="http://schemas.microsoft.com/office/drawing/2014/main" id="{911BC943-0E9F-437C-427E-B73EC43536EA}"/>
              </a:ext>
            </a:extLst>
          </p:cNvPr>
          <p:cNvSpPr/>
          <p:nvPr/>
        </p:nvSpPr>
        <p:spPr>
          <a:xfrm>
            <a:off x="8106974" y="639426"/>
            <a:ext cx="1800000" cy="5658875"/>
          </a:xfrm>
          <a:prstGeom prst="roundRect">
            <a:avLst>
              <a:gd name="adj" fmla="val 12535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>
                <a:solidFill>
                  <a:schemeClr val="tx1"/>
                </a:solidFill>
              </a:rPr>
              <a:t>Virkninger/</a:t>
            </a:r>
            <a:r>
              <a:rPr lang="da-DK" sz="1000" b="1" dirty="0" err="1">
                <a:solidFill>
                  <a:schemeClr val="tx1"/>
                </a:solidFill>
              </a:rPr>
              <a:t>outcomes</a:t>
            </a:r>
            <a:r>
              <a:rPr lang="da-DK" sz="1000" b="1" dirty="0">
                <a:solidFill>
                  <a:schemeClr val="tx1"/>
                </a:solidFill>
              </a:rPr>
              <a:t> på længere sigt</a:t>
            </a:r>
          </a:p>
          <a:p>
            <a:pPr algn="ctr"/>
            <a:r>
              <a:rPr lang="da-DK" sz="800" dirty="0">
                <a:solidFill>
                  <a:schemeClr val="tx1"/>
                </a:solidFill>
              </a:rPr>
              <a:t>Beskriv de (ofte organisatoriske) virkninger, som forandringerne skaber</a:t>
            </a:r>
          </a:p>
        </p:txBody>
      </p:sp>
      <p:sp>
        <p:nvSpPr>
          <p:cNvPr id="33" name="Rektangel: afrundede hjørner 6">
            <a:extLst>
              <a:ext uri="{FF2B5EF4-FFF2-40B4-BE49-F238E27FC236}">
                <a16:creationId xmlns:a16="http://schemas.microsoft.com/office/drawing/2014/main" id="{8B77E25C-0B7C-47CC-9EA0-511F926E26E0}"/>
              </a:ext>
            </a:extLst>
          </p:cNvPr>
          <p:cNvSpPr/>
          <p:nvPr/>
        </p:nvSpPr>
        <p:spPr>
          <a:xfrm>
            <a:off x="10585938" y="620390"/>
            <a:ext cx="1470156" cy="5661890"/>
          </a:xfrm>
          <a:prstGeom prst="roundRect">
            <a:avLst>
              <a:gd name="adj" fmla="val 8403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 err="1">
                <a:solidFill>
                  <a:schemeClr val="tx1"/>
                </a:solidFill>
              </a:rPr>
              <a:t>Impact</a:t>
            </a:r>
            <a:endParaRPr lang="da-DK" sz="1000" b="1" dirty="0">
              <a:solidFill>
                <a:schemeClr val="tx1"/>
              </a:solidFill>
            </a:endParaRPr>
          </a:p>
          <a:p>
            <a:pPr algn="ctr"/>
            <a:r>
              <a:rPr lang="da-DK" sz="800" dirty="0">
                <a:solidFill>
                  <a:schemeClr val="tx1"/>
                </a:solidFill>
              </a:rPr>
              <a:t>Beskriv den </a:t>
            </a:r>
            <a:r>
              <a:rPr lang="da-DK" sz="800" dirty="0" err="1">
                <a:solidFill>
                  <a:schemeClr val="tx1"/>
                </a:solidFill>
              </a:rPr>
              <a:t>impact</a:t>
            </a:r>
            <a:r>
              <a:rPr lang="da-DK" sz="800" dirty="0">
                <a:solidFill>
                  <a:schemeClr val="tx1"/>
                </a:solidFill>
              </a:rPr>
              <a:t>, som projektet på lang sigt vil påvirke og understøtte</a:t>
            </a:r>
          </a:p>
        </p:txBody>
      </p:sp>
      <p:pic>
        <p:nvPicPr>
          <p:cNvPr id="42" name="Billede 41">
            <a:extLst>
              <a:ext uri="{FF2B5EF4-FFF2-40B4-BE49-F238E27FC236}">
                <a16:creationId xmlns:a16="http://schemas.microsoft.com/office/drawing/2014/main" id="{2B0BF96D-A52C-A314-8680-B7E6E9CFC5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7614" y="3281696"/>
            <a:ext cx="461165" cy="461165"/>
          </a:xfrm>
          <a:prstGeom prst="rect">
            <a:avLst/>
          </a:prstGeom>
        </p:spPr>
      </p:pic>
      <p:pic>
        <p:nvPicPr>
          <p:cNvPr id="43" name="Billede 42">
            <a:extLst>
              <a:ext uri="{FF2B5EF4-FFF2-40B4-BE49-F238E27FC236}">
                <a16:creationId xmlns:a16="http://schemas.microsoft.com/office/drawing/2014/main" id="{398132E0-168A-1BC8-E58D-2DD6A298D4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8856" y="3281695"/>
            <a:ext cx="461165" cy="461165"/>
          </a:xfrm>
          <a:prstGeom prst="rect">
            <a:avLst/>
          </a:prstGeom>
        </p:spPr>
      </p:pic>
      <p:pic>
        <p:nvPicPr>
          <p:cNvPr id="44" name="Billede 43">
            <a:extLst>
              <a:ext uri="{FF2B5EF4-FFF2-40B4-BE49-F238E27FC236}">
                <a16:creationId xmlns:a16="http://schemas.microsoft.com/office/drawing/2014/main" id="{116452EE-654E-7B0A-73A0-C9F3125666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371" y="3281694"/>
            <a:ext cx="461165" cy="461165"/>
          </a:xfrm>
          <a:prstGeom prst="rect">
            <a:avLst/>
          </a:prstGeom>
        </p:spPr>
      </p:pic>
      <p:pic>
        <p:nvPicPr>
          <p:cNvPr id="45" name="Billede 44">
            <a:extLst>
              <a:ext uri="{FF2B5EF4-FFF2-40B4-BE49-F238E27FC236}">
                <a16:creationId xmlns:a16="http://schemas.microsoft.com/office/drawing/2014/main" id="{055DC5E6-D535-FDE9-68F6-3523D59650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3394" y="3281693"/>
            <a:ext cx="461165" cy="461165"/>
          </a:xfrm>
          <a:prstGeom prst="rect">
            <a:avLst/>
          </a:prstGeom>
        </p:spPr>
      </p:pic>
      <p:sp>
        <p:nvSpPr>
          <p:cNvPr id="48" name="Rektangel: afrundede hjørner 6">
            <a:extLst>
              <a:ext uri="{FF2B5EF4-FFF2-40B4-BE49-F238E27FC236}">
                <a16:creationId xmlns:a16="http://schemas.microsoft.com/office/drawing/2014/main" id="{5FCAC8ED-C7CC-0EF7-0032-5CA44E6EB09F}"/>
              </a:ext>
            </a:extLst>
          </p:cNvPr>
          <p:cNvSpPr/>
          <p:nvPr/>
        </p:nvSpPr>
        <p:spPr>
          <a:xfrm>
            <a:off x="542074" y="598816"/>
            <a:ext cx="1800000" cy="5683464"/>
          </a:xfrm>
          <a:prstGeom prst="roundRect">
            <a:avLst>
              <a:gd name="adj" fmla="val 8403"/>
            </a:avLst>
          </a:prstGeom>
          <a:noFill/>
          <a:ln>
            <a:solidFill>
              <a:srgbClr val="FF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>
                <a:solidFill>
                  <a:schemeClr val="tx1"/>
                </a:solidFill>
              </a:rPr>
              <a:t>Målgruppe</a:t>
            </a:r>
          </a:p>
          <a:p>
            <a:pPr algn="ctr"/>
            <a:r>
              <a:rPr lang="da-DK"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Beskriv målgruppen for spredningen</a:t>
            </a:r>
          </a:p>
        </p:txBody>
      </p:sp>
      <p:pic>
        <p:nvPicPr>
          <p:cNvPr id="50" name="Billede 49">
            <a:extLst>
              <a:ext uri="{FF2B5EF4-FFF2-40B4-BE49-F238E27FC236}">
                <a16:creationId xmlns:a16="http://schemas.microsoft.com/office/drawing/2014/main" id="{3879D0EE-5814-7231-671F-226F888C32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938" y="6375284"/>
            <a:ext cx="288124" cy="288124"/>
          </a:xfrm>
          <a:prstGeom prst="rect">
            <a:avLst/>
          </a:prstGeom>
        </p:spPr>
      </p:pic>
      <p:pic>
        <p:nvPicPr>
          <p:cNvPr id="55" name="Billede 54">
            <a:extLst>
              <a:ext uri="{FF2B5EF4-FFF2-40B4-BE49-F238E27FC236}">
                <a16:creationId xmlns:a16="http://schemas.microsoft.com/office/drawing/2014/main" id="{A177E38A-30BF-A6BA-4E0A-2A22234E18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86496" y="3681790"/>
            <a:ext cx="360000" cy="360000"/>
          </a:xfrm>
          <a:prstGeom prst="rect">
            <a:avLst/>
          </a:prstGeom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80AD93C6-8A1A-E1B7-3754-499E0297A116}"/>
              </a:ext>
            </a:extLst>
          </p:cNvPr>
          <p:cNvSpPr txBox="1"/>
          <p:nvPr/>
        </p:nvSpPr>
        <p:spPr>
          <a:xfrm>
            <a:off x="156747" y="6497926"/>
            <a:ext cx="19272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/>
              <a:t>Side 1 af 2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666FFC57-4C88-93F7-F025-4A3A5AC2628C}"/>
              </a:ext>
            </a:extLst>
          </p:cNvPr>
          <p:cNvSpPr txBox="1"/>
          <p:nvPr/>
        </p:nvSpPr>
        <p:spPr>
          <a:xfrm>
            <a:off x="84070" y="74684"/>
            <a:ext cx="39998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b="1"/>
              <a:t>FORANDRINGSTEORI FOR: </a:t>
            </a:r>
          </a:p>
        </p:txBody>
      </p:sp>
    </p:spTree>
    <p:extLst>
      <p:ext uri="{BB962C8B-B14F-4D97-AF65-F5344CB8AC3E}">
        <p14:creationId xmlns:p14="http://schemas.microsoft.com/office/powerpoint/2010/main" val="778950268"/>
      </p:ext>
    </p:extLst>
  </p:cSld>
  <p:clrMapOvr>
    <a:masterClrMapping/>
  </p:clrMapOvr>
</p:sld>
</file>

<file path=ppt/theme/theme1.xml><?xml version="1.0" encoding="utf-8"?>
<a:theme xmlns:a="http://schemas.openxmlformats.org/drawingml/2006/main" name="Velliv Foreningen Ekstern">
  <a:themeElements>
    <a:clrScheme name="Velliv_Foreningen">
      <a:dk1>
        <a:srgbClr val="000000"/>
      </a:dk1>
      <a:lt1>
        <a:sysClr val="window" lastClr="FFFFFF"/>
      </a:lt1>
      <a:dk2>
        <a:srgbClr val="003C32"/>
      </a:dk2>
      <a:lt2>
        <a:srgbClr val="BE6E00"/>
      </a:lt2>
      <a:accent1>
        <a:srgbClr val="FFA032"/>
      </a:accent1>
      <a:accent2>
        <a:srgbClr val="006E64"/>
      </a:accent2>
      <a:accent3>
        <a:srgbClr val="48B8AB"/>
      </a:accent3>
      <a:accent4>
        <a:srgbClr val="B7B09B"/>
      </a:accent4>
      <a:accent5>
        <a:srgbClr val="3C4187"/>
      </a:accent5>
      <a:accent6>
        <a:srgbClr val="DB504A"/>
      </a:accent6>
      <a:hlink>
        <a:srgbClr val="1C4E58"/>
      </a:hlink>
      <a:folHlink>
        <a:srgbClr val="000000"/>
      </a:folHlink>
    </a:clrScheme>
    <a:fontScheme name="Velliv_Foren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Orange">
      <a:srgbClr val="FFA032"/>
    </a:custClr>
    <a:custClr name="Orange 600">
      <a:srgbClr val="BE6E00"/>
    </a:custClr>
    <a:custClr name="Orange 100">
      <a:srgbClr val="FFE1C3"/>
    </a:custClr>
    <a:custClr name="Orange 50">
      <a:srgbClr val="FFF5E6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Green">
      <a:srgbClr val="006E64"/>
    </a:custClr>
    <a:custClr name="Green 900">
      <a:srgbClr val="003C32"/>
    </a:custClr>
    <a:custClr name="Green 100">
      <a:srgbClr val="BEE6DC"/>
    </a:custClr>
    <a:custClr name="Green 50">
      <a:srgbClr val="E6F5F0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Gray 600">
      <a:srgbClr val="767676"/>
    </a:custClr>
    <a:custClr name="Gray 500">
      <a:srgbClr val="9E9E9E"/>
    </a:custClr>
    <a:custClr name="Gray 400">
      <a:srgbClr val="C5C5C5"/>
    </a:custClr>
    <a:custClr name="Gray 200">
      <a:srgbClr val="E2E2E2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Data Pink 900">
      <a:srgbClr val="9B2D41"/>
    </a:custClr>
    <a:custClr name="Data Pink 500">
      <a:srgbClr val="D7557D"/>
    </a:custClr>
    <a:custClr name="Data Pink 200">
      <a:srgbClr val="FFBEE1"/>
    </a:custClr>
    <a:custClr name="Data Pink 100">
      <a:srgbClr val="FFD7F0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Data Blue 900">
      <a:srgbClr val="3C4187"/>
    </a:custClr>
    <a:custClr name="Data Blue 500">
      <a:srgbClr val="4B5FC8"/>
    </a:custClr>
    <a:custClr name="Data Blue 200">
      <a:srgbClr val="C3CDF0"/>
    </a:custClr>
    <a:custClr name="Data Blue 100">
      <a:srgbClr val="E6E6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</a:custClrLst>
  <a:extLst>
    <a:ext uri="{05A4C25C-085E-4340-85A3-A5531E510DB2}">
      <thm15:themeFamily xmlns:thm15="http://schemas.microsoft.com/office/thememl/2012/main" name="Præsentation1" id="{1FB845E3-594E-4F9C-9A59-0AA59F844506}" vid="{90890861-C548-4134-853F-394A3460F15E}"/>
    </a:ext>
  </a:extLst>
</a:theme>
</file>

<file path=ppt/theme/theme2.xml><?xml version="1.0" encoding="utf-8"?>
<a:theme xmlns:a="http://schemas.openxmlformats.org/drawingml/2006/main" name="Velliv Foreningen Intern">
  <a:themeElements>
    <a:clrScheme name="Velliv_Foreningen">
      <a:dk1>
        <a:srgbClr val="000000"/>
      </a:dk1>
      <a:lt1>
        <a:sysClr val="window" lastClr="FFFFFF"/>
      </a:lt1>
      <a:dk2>
        <a:srgbClr val="003C32"/>
      </a:dk2>
      <a:lt2>
        <a:srgbClr val="BE6E00"/>
      </a:lt2>
      <a:accent1>
        <a:srgbClr val="FFA032"/>
      </a:accent1>
      <a:accent2>
        <a:srgbClr val="006E64"/>
      </a:accent2>
      <a:accent3>
        <a:srgbClr val="48B8AB"/>
      </a:accent3>
      <a:accent4>
        <a:srgbClr val="B7B09B"/>
      </a:accent4>
      <a:accent5>
        <a:srgbClr val="3C4187"/>
      </a:accent5>
      <a:accent6>
        <a:srgbClr val="DB504A"/>
      </a:accent6>
      <a:hlink>
        <a:srgbClr val="1C4E58"/>
      </a:hlink>
      <a:folHlink>
        <a:srgbClr val="000000"/>
      </a:folHlink>
    </a:clrScheme>
    <a:fontScheme name="Velliv_Foren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Orange">
      <a:srgbClr val="FFA032"/>
    </a:custClr>
    <a:custClr name="Orange 600">
      <a:srgbClr val="BE6E00"/>
    </a:custClr>
    <a:custClr name="Orange 100">
      <a:srgbClr val="FFE1C3"/>
    </a:custClr>
    <a:custClr name="Orange 50">
      <a:srgbClr val="FFF5E6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Green">
      <a:srgbClr val="006E64"/>
    </a:custClr>
    <a:custClr name="Green 900">
      <a:srgbClr val="003C32"/>
    </a:custClr>
    <a:custClr name="Green 100">
      <a:srgbClr val="BEE6DC"/>
    </a:custClr>
    <a:custClr name="Green 50">
      <a:srgbClr val="E6F5F0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Gray 600">
      <a:srgbClr val="767676"/>
    </a:custClr>
    <a:custClr name="Gray 500">
      <a:srgbClr val="9E9E9E"/>
    </a:custClr>
    <a:custClr name="Gray 400">
      <a:srgbClr val="C5C5C5"/>
    </a:custClr>
    <a:custClr name="Gray 200">
      <a:srgbClr val="E2E2E2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Data Pink 900">
      <a:srgbClr val="9B2D41"/>
    </a:custClr>
    <a:custClr name="Data Pink 500">
      <a:srgbClr val="D7557D"/>
    </a:custClr>
    <a:custClr name="Data Pink 200">
      <a:srgbClr val="FFBEE1"/>
    </a:custClr>
    <a:custClr name="Data Pink 100">
      <a:srgbClr val="FFD7F0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Data Blue 900">
      <a:srgbClr val="3C4187"/>
    </a:custClr>
    <a:custClr name="Data Blue 500">
      <a:srgbClr val="4B5FC8"/>
    </a:custClr>
    <a:custClr name="Data Blue 200">
      <a:srgbClr val="C3CDF0"/>
    </a:custClr>
    <a:custClr name="Data Blue 100">
      <a:srgbClr val="E6E6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</a:custClrLst>
  <a:extLst>
    <a:ext uri="{05A4C25C-085E-4340-85A3-A5531E510DB2}">
      <thm15:themeFamily xmlns:thm15="http://schemas.microsoft.com/office/thememl/2012/main" name="Præsentation1" id="{1FB845E3-594E-4F9C-9A59-0AA59F844506}" vid="{C0463420-7E4B-4823-A2A5-1E51BF77ED94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b55fdf5-2535-44a2-89ca-9425a33e196f" xsi:nil="true"/>
    <lcf76f155ced4ddcb4097134ff3c332f xmlns="fab7efee-cba5-4b05-abb4-1859892d69ef">
      <Terms xmlns="http://schemas.microsoft.com/office/infopath/2007/PartnerControls"/>
    </lcf76f155ced4ddcb4097134ff3c332f>
    <MediaLengthInSeconds xmlns="fab7efee-cba5-4b05-abb4-1859892d69e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4F90969C85FF4C8005F8EEEFBF0C7B" ma:contentTypeVersion="15" ma:contentTypeDescription="Opret et nyt dokument." ma:contentTypeScope="" ma:versionID="ae407b690adc2b683dd1d1d9c9b46a6c">
  <xsd:schema xmlns:xsd="http://www.w3.org/2001/XMLSchema" xmlns:xs="http://www.w3.org/2001/XMLSchema" xmlns:p="http://schemas.microsoft.com/office/2006/metadata/properties" xmlns:ns2="fab7efee-cba5-4b05-abb4-1859892d69ef" xmlns:ns3="fb55fdf5-2535-44a2-89ca-9425a33e196f" targetNamespace="http://schemas.microsoft.com/office/2006/metadata/properties" ma:root="true" ma:fieldsID="c236f798f190fcbebe00201e6057040f" ns2:_="" ns3:_="">
    <xsd:import namespace="fab7efee-cba5-4b05-abb4-1859892d69ef"/>
    <xsd:import namespace="fb55fdf5-2535-44a2-89ca-9425a33e19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b7efee-cba5-4b05-abb4-1859892d69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Billedmærker" ma:readOnly="false" ma:fieldId="{5cf76f15-5ced-4ddc-b409-7134ff3c332f}" ma:taxonomyMulti="true" ma:sspId="13287770-0ff4-4401-841a-fdb9aa35f17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55fdf5-2535-44a2-89ca-9425a33e196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a2750a10-adc3-4e52-8419-fd912159d3de}" ma:internalName="TaxCatchAll" ma:showField="CatchAllData" ma:web="fb55fdf5-2535-44a2-89ca-9425a33e19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21C198-FA99-41EB-9876-AA6B14C9B018}">
  <ds:schemaRefs>
    <ds:schemaRef ds:uri="7c1c03a7-ce0b-4539-90ee-ec886f8947cc"/>
    <ds:schemaRef ds:uri="fab7efee-cba5-4b05-abb4-1859892d69ef"/>
    <ds:schemaRef ds:uri="fb55fdf5-2535-44a2-89ca-9425a33e196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DD4A589-98AF-4017-AA3B-0B4CE05CB2D2}">
  <ds:schemaRefs>
    <ds:schemaRef ds:uri="fab7efee-cba5-4b05-abb4-1859892d69ef"/>
    <ds:schemaRef ds:uri="fb55fdf5-2535-44a2-89ca-9425a33e196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5C5DDDB-8D68-4C01-ADF3-70CF224DC3B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Velliv Foreningen PowerPoint skabelon 2020</Template>
  <TotalTime>8842</TotalTime>
  <Words>729</Words>
  <Application>Microsoft Macintosh PowerPoint</Application>
  <PresentationFormat>Widescreen</PresentationFormat>
  <Paragraphs>106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8</vt:i4>
      </vt:variant>
    </vt:vector>
  </HeadingPairs>
  <TitlesOfParts>
    <vt:vector size="12" baseType="lpstr">
      <vt:lpstr>Aptos</vt:lpstr>
      <vt:lpstr>Arial</vt:lpstr>
      <vt:lpstr>Velliv Foreningen Ekstern</vt:lpstr>
      <vt:lpstr>Velliv Foreningen Intern</vt:lpstr>
      <vt:lpstr>Skabeloner til forandringsteori</vt:lpstr>
      <vt:lpstr>Skabelon 1</vt:lpstr>
      <vt:lpstr>PowerPoint-præsentation</vt:lpstr>
      <vt:lpstr>Skabelon 2</vt:lpstr>
      <vt:lpstr>PowerPoint-præsentation</vt:lpstr>
      <vt:lpstr>PowerPoint-præsentation</vt:lpstr>
      <vt:lpstr>Skabelon 3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Evaluering i Velliv Foreningen</dc:title>
  <dc:creator>Katja Teilmann</dc:creator>
  <cp:lastModifiedBy>Malene  Dinesen</cp:lastModifiedBy>
  <cp:revision>12</cp:revision>
  <dcterms:created xsi:type="dcterms:W3CDTF">2025-01-21T11:23:36Z</dcterms:created>
  <dcterms:modified xsi:type="dcterms:W3CDTF">2026-02-27T09:00:35Z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0x010100BF4F90969C85FF4C8005F8EEEFBF0C7B</vt:lpwstr>
  </property>
  <property fmtid="{D5CDD505-2E9C-101B-9397-08002B2CF9AE}" pid="3" name="Order">
    <vt:r8>300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MediaServiceImageTags">
    <vt:lpwstr/>
  </property>
</Properties>
</file>