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  <p:sldMasterId id="2147483680" r:id="rId5"/>
  </p:sldMasterIdLst>
  <p:sldIdLst>
    <p:sldId id="257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D5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0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is Rumessen Rode" userId="a328caca-bc5b-4a62-91de-7f541309e58c" providerId="ADAL" clId="{6D57175A-3879-42A6-9CC1-7ADE5A573B99}"/>
    <pc:docChg chg="undo redo custSel modSld">
      <pc:chgData name="Liis Rumessen Rode" userId="a328caca-bc5b-4a62-91de-7f541309e58c" providerId="ADAL" clId="{6D57175A-3879-42A6-9CC1-7ADE5A573B99}" dt="2022-07-07T09:08:13.984" v="121" actId="6549"/>
      <pc:docMkLst>
        <pc:docMk/>
      </pc:docMkLst>
      <pc:sldChg chg="addSp delSp modSp mod">
        <pc:chgData name="Liis Rumessen Rode" userId="a328caca-bc5b-4a62-91de-7f541309e58c" providerId="ADAL" clId="{6D57175A-3879-42A6-9CC1-7ADE5A573B99}" dt="2022-07-07T09:08:13.984" v="121" actId="6549"/>
        <pc:sldMkLst>
          <pc:docMk/>
          <pc:sldMk cId="2966815225" sldId="257"/>
        </pc:sldMkLst>
        <pc:spChg chg="add del">
          <ac:chgData name="Liis Rumessen Rode" userId="a328caca-bc5b-4a62-91de-7f541309e58c" providerId="ADAL" clId="{6D57175A-3879-42A6-9CC1-7ADE5A573B99}" dt="2022-07-07T09:05:40.615" v="7" actId="478"/>
          <ac:spMkLst>
            <pc:docMk/>
            <pc:sldMk cId="2966815225" sldId="257"/>
            <ac:spMk id="3" creationId="{6E64CF9E-91B8-4133-AA6F-86B71C65CD4C}"/>
          </ac:spMkLst>
        </pc:spChg>
        <pc:spChg chg="del">
          <ac:chgData name="Liis Rumessen Rode" userId="a328caca-bc5b-4a62-91de-7f541309e58c" providerId="ADAL" clId="{6D57175A-3879-42A6-9CC1-7ADE5A573B99}" dt="2022-07-07T09:04:32.846" v="0" actId="478"/>
          <ac:spMkLst>
            <pc:docMk/>
            <pc:sldMk cId="2966815225" sldId="257"/>
            <ac:spMk id="4" creationId="{343EC832-CC72-4274-8C68-9AE5D0106CAE}"/>
          </ac:spMkLst>
        </pc:spChg>
        <pc:spChg chg="del">
          <ac:chgData name="Liis Rumessen Rode" userId="a328caca-bc5b-4a62-91de-7f541309e58c" providerId="ADAL" clId="{6D57175A-3879-42A6-9CC1-7ADE5A573B99}" dt="2022-07-07T09:04:36.502" v="1" actId="478"/>
          <ac:spMkLst>
            <pc:docMk/>
            <pc:sldMk cId="2966815225" sldId="257"/>
            <ac:spMk id="5" creationId="{60D8F6CF-6970-442F-A27A-8C9E1A7C98E1}"/>
          </ac:spMkLst>
        </pc:spChg>
        <pc:spChg chg="add del mod">
          <ac:chgData name="Liis Rumessen Rode" userId="a328caca-bc5b-4a62-91de-7f541309e58c" providerId="ADAL" clId="{6D57175A-3879-42A6-9CC1-7ADE5A573B99}" dt="2022-07-07T09:04:57.957" v="3" actId="478"/>
          <ac:spMkLst>
            <pc:docMk/>
            <pc:sldMk cId="2966815225" sldId="257"/>
            <ac:spMk id="6" creationId="{B667BCF4-CF15-73CE-329D-86E3787615B7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7" creationId="{94986961-EFB0-88D9-4AAE-54EDF5EB27B4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8" creationId="{A50C4385-C03F-E121-0BEF-AD1BC0C4B65D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9" creationId="{944190B6-B97C-55C2-581F-3EDB3548D61D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10" creationId="{D8763E2E-0A6E-9B04-5593-4072E2B44783}"/>
          </ac:spMkLst>
        </pc:spChg>
        <pc:spChg chg="mod">
          <ac:chgData name="Liis Rumessen Rode" userId="a328caca-bc5b-4a62-91de-7f541309e58c" providerId="ADAL" clId="{6D57175A-3879-42A6-9CC1-7ADE5A573B99}" dt="2022-07-07T09:08:13.984" v="121" actId="6549"/>
          <ac:spMkLst>
            <pc:docMk/>
            <pc:sldMk cId="2966815225" sldId="257"/>
            <ac:spMk id="13" creationId="{FA78B41D-D989-EC81-16D1-AFCBEAFAFB33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14" creationId="{7AA315FA-A2B0-4726-9019-BD3A9D233ECB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15" creationId="{513E00FC-801D-8B44-5AF1-0B994B841716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16" creationId="{4D8FB3D3-1AB6-75F3-76E8-FD19FB4F820C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17" creationId="{6A0CC58B-33AD-89F3-D4CD-619712AF126C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18" creationId="{D2703DF4-AAC1-7A1F-6745-08E5132A3D7E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19" creationId="{6C77B3A0-17E2-38FA-142D-77467083A17A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20" creationId="{F0C00852-654F-5F5E-B777-EF65C519C3B7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21" creationId="{D5613FB0-5C3E-BAE4-D718-297E89CA45D9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22" creationId="{EA2FE685-1A8A-8B52-3FCF-2322462985DA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23" creationId="{5ABFFDFB-0710-F5FD-C62A-5CA949DBA48E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24" creationId="{77949151-509A-5A25-01F9-47BE8D4542B1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25" creationId="{B4A2B734-A51D-809C-9185-702E4D6351B1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26" creationId="{24FF9EE5-BCF7-9A37-3EB1-86C3CF4F8BEE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27" creationId="{AFADF829-B422-CDD7-A5C8-DFED195F642E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28" creationId="{658A88B9-969A-0914-B249-032DFD19DA8C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29" creationId="{A268D89B-90CB-2507-918A-1EE33F05555A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30" creationId="{46D4790D-6B03-C2B9-4B55-8B0E0E41DC9C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31" creationId="{8FC92439-5EB9-CACE-DE63-424CFEE82450}"/>
          </ac:spMkLst>
        </pc:spChg>
        <pc:spChg chg="mod">
          <ac:chgData name="Liis Rumessen Rode" userId="a328caca-bc5b-4a62-91de-7f541309e58c" providerId="ADAL" clId="{6D57175A-3879-42A6-9CC1-7ADE5A573B99}" dt="2022-07-07T09:08:02.767" v="100" actId="1035"/>
          <ac:spMkLst>
            <pc:docMk/>
            <pc:sldMk cId="2966815225" sldId="257"/>
            <ac:spMk id="32" creationId="{E5941735-7240-147A-FA47-7BEAFA5ED9C6}"/>
          </ac:spMkLst>
        </pc:spChg>
        <pc:spChg chg="del">
          <ac:chgData name="Liis Rumessen Rode" userId="a328caca-bc5b-4a62-91de-7f541309e58c" providerId="ADAL" clId="{6D57175A-3879-42A6-9CC1-7ADE5A573B99}" dt="2022-07-07T09:04:54.901" v="2" actId="478"/>
          <ac:spMkLst>
            <pc:docMk/>
            <pc:sldMk cId="2966815225" sldId="257"/>
            <ac:spMk id="33" creationId="{AA123AA5-B77B-13E7-BED7-693B3AC27C56}"/>
          </ac:spMkLst>
        </pc:spChg>
      </pc:sldChg>
    </pc:docChg>
  </pc:docChgLst>
  <pc:docChgLst>
    <pc:chgData name="Maria Terp Ledam" userId="907c6a19-b5b4-41a0-a190-06a69d1efafc" providerId="ADAL" clId="{C818C0D2-5944-44AA-8A20-CC14533B8BB8}"/>
    <pc:docChg chg="modSld">
      <pc:chgData name="Maria Terp Ledam" userId="907c6a19-b5b4-41a0-a190-06a69d1efafc" providerId="ADAL" clId="{C818C0D2-5944-44AA-8A20-CC14533B8BB8}" dt="2023-04-28T10:11:36.060" v="2" actId="14100"/>
      <pc:docMkLst>
        <pc:docMk/>
      </pc:docMkLst>
      <pc:sldChg chg="modSp mod">
        <pc:chgData name="Maria Terp Ledam" userId="907c6a19-b5b4-41a0-a190-06a69d1efafc" providerId="ADAL" clId="{C818C0D2-5944-44AA-8A20-CC14533B8BB8}" dt="2023-04-28T10:11:36.060" v="2" actId="14100"/>
        <pc:sldMkLst>
          <pc:docMk/>
          <pc:sldMk cId="2966815225" sldId="257"/>
        </pc:sldMkLst>
        <pc:spChg chg="mod">
          <ac:chgData name="Maria Terp Ledam" userId="907c6a19-b5b4-41a0-a190-06a69d1efafc" providerId="ADAL" clId="{C818C0D2-5944-44AA-8A20-CC14533B8BB8}" dt="2023-04-28T10:11:36.060" v="2" actId="14100"/>
          <ac:spMkLst>
            <pc:docMk/>
            <pc:sldMk cId="2966815225" sldId="257"/>
            <ac:spMk id="13" creationId="{FA78B41D-D989-EC81-16D1-AFCBEAFAFB33}"/>
          </ac:spMkLst>
        </pc:spChg>
      </pc:sldChg>
    </pc:docChg>
  </pc:docChgLst>
  <pc:docChgLst>
    <pc:chgData name="Liis Rumessen Rode" userId="a328caca-bc5b-4a62-91de-7f541309e58c" providerId="ADAL" clId="{3F579254-3A36-48C4-9EFB-4F6C8007FED8}"/>
    <pc:docChg chg="modSld">
      <pc:chgData name="Liis Rumessen Rode" userId="a328caca-bc5b-4a62-91de-7f541309e58c" providerId="ADAL" clId="{3F579254-3A36-48C4-9EFB-4F6C8007FED8}" dt="2023-05-24T06:52:58.896" v="27" actId="20577"/>
      <pc:docMkLst>
        <pc:docMk/>
      </pc:docMkLst>
      <pc:sldChg chg="modSp mod">
        <pc:chgData name="Liis Rumessen Rode" userId="a328caca-bc5b-4a62-91de-7f541309e58c" providerId="ADAL" clId="{3F579254-3A36-48C4-9EFB-4F6C8007FED8}" dt="2023-05-24T06:52:58.896" v="27" actId="20577"/>
        <pc:sldMkLst>
          <pc:docMk/>
          <pc:sldMk cId="2966815225" sldId="257"/>
        </pc:sldMkLst>
        <pc:spChg chg="mod">
          <ac:chgData name="Liis Rumessen Rode" userId="a328caca-bc5b-4a62-91de-7f541309e58c" providerId="ADAL" clId="{3F579254-3A36-48C4-9EFB-4F6C8007FED8}" dt="2023-05-24T06:52:58.896" v="27" actId="20577"/>
          <ac:spMkLst>
            <pc:docMk/>
            <pc:sldMk cId="2966815225" sldId="257"/>
            <ac:spMk id="13" creationId="{FA78B41D-D989-EC81-16D1-AFCBEAFAFB33}"/>
          </ac:spMkLst>
        </pc:spChg>
      </pc:sldChg>
    </pc:docChg>
  </pc:docChgLst>
  <pc:docChgLst>
    <pc:chgData name="Liis Rumessen Rode" userId="a328caca-bc5b-4a62-91de-7f541309e58c" providerId="ADAL" clId="{8363A3A5-AFB4-43B5-A2B5-75340F9C7627}"/>
    <pc:docChg chg="undo custSel modSld">
      <pc:chgData name="Liis Rumessen Rode" userId="a328caca-bc5b-4a62-91de-7f541309e58c" providerId="ADAL" clId="{8363A3A5-AFB4-43B5-A2B5-75340F9C7627}" dt="2023-04-28T10:12:25.296" v="210" actId="20577"/>
      <pc:docMkLst>
        <pc:docMk/>
      </pc:docMkLst>
      <pc:sldChg chg="modSp mod">
        <pc:chgData name="Liis Rumessen Rode" userId="a328caca-bc5b-4a62-91de-7f541309e58c" providerId="ADAL" clId="{8363A3A5-AFB4-43B5-A2B5-75340F9C7627}" dt="2023-04-28T10:12:25.296" v="210" actId="20577"/>
        <pc:sldMkLst>
          <pc:docMk/>
          <pc:sldMk cId="2966815225" sldId="257"/>
        </pc:sldMkLst>
        <pc:spChg chg="mod">
          <ac:chgData name="Liis Rumessen Rode" userId="a328caca-bc5b-4a62-91de-7f541309e58c" providerId="ADAL" clId="{8363A3A5-AFB4-43B5-A2B5-75340F9C7627}" dt="2023-04-28T10:12:25.296" v="210" actId="20577"/>
          <ac:spMkLst>
            <pc:docMk/>
            <pc:sldMk cId="2966815225" sldId="257"/>
            <ac:spMk id="13" creationId="{FA78B41D-D989-EC81-16D1-AFCBEAFAFB3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slide m hvid tekst og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7AFA4028-07A4-43CB-84F7-157165F45D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og indsæt billede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91ADCB-8510-46AA-8694-10F1D3EE0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1225" y="2260800"/>
            <a:ext cx="9468000" cy="2520000"/>
          </a:xfrm>
        </p:spPr>
        <p:txBody>
          <a:bodyPr anchor="b" anchorCtr="0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B5957A5-08F2-4211-ADA1-D2A6B9F24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225" y="4924800"/>
            <a:ext cx="9468000" cy="9000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244587-2CC7-466F-A87F-999F337576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1225" y="5824800"/>
            <a:ext cx="2520000" cy="399600"/>
          </a:xfrm>
        </p:spPr>
        <p:txBody>
          <a:bodyPr anchor="b" anchorCtr="0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2FB22D3A-FCA1-4092-B312-27E77055685B}" type="datetime2">
              <a:rPr lang="da-DK" smtClean="0"/>
              <a:t>24. maj 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6C17324-0345-4379-8D95-CBA67479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7200000"/>
            <a:ext cx="6480000" cy="180000"/>
          </a:xfrm>
        </p:spPr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4F146D-47C4-47F4-8E55-3040862C3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180000"/>
          </a:xfrm>
        </p:spPr>
        <p:txBody>
          <a:bodyPr/>
          <a:lstStyle/>
          <a:p>
            <a:fld id="{A85FE82E-D1F8-47E5-ACB3-3A3319DAF1B9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Pladsholder til onlinebillede 9">
            <a:extLst>
              <a:ext uri="{FF2B5EF4-FFF2-40B4-BE49-F238E27FC236}">
                <a16:creationId xmlns:a16="http://schemas.microsoft.com/office/drawing/2014/main" id="{F1D10312-12F9-4FE6-9B5E-BDB22D2B1129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910800" y="457200"/>
            <a:ext cx="1800000" cy="6696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på ikonet for at tilføje onlinebillede</a:t>
            </a:r>
          </a:p>
        </p:txBody>
      </p:sp>
    </p:spTree>
    <p:extLst>
      <p:ext uri="{BB962C8B-B14F-4D97-AF65-F5344CB8AC3E}">
        <p14:creationId xmlns:p14="http://schemas.microsoft.com/office/powerpoint/2010/main" val="2965844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stort foto højresti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8FC4CE9B-1445-4DA5-8AF4-AE63D7B15C2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303839" y="0"/>
            <a:ext cx="6888162" cy="6858000"/>
          </a:xfrm>
        </p:spPr>
        <p:txBody>
          <a:bodyPr/>
          <a:lstStyle>
            <a:lvl1pPr marL="0" indent="0">
              <a:buNone/>
              <a:defRPr/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570A31-F5C4-49D5-A225-39296F3E2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457200"/>
            <a:ext cx="3672000" cy="1044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6C14226-EC19-4B8A-9B5A-65AF50FD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EC5557-8FA9-412A-803C-B9093691FDF6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ACEE1BF-85BE-472E-A700-73CC314A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9332F39-C28F-49BC-9918-E3580988A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Pladsholder til onlinebillede 10">
            <a:extLst>
              <a:ext uri="{FF2B5EF4-FFF2-40B4-BE49-F238E27FC236}">
                <a16:creationId xmlns:a16="http://schemas.microsoft.com/office/drawing/2014/main" id="{2ABD8D74-D5E8-4458-B265-A73BE5F75C00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10800000" y="6339600"/>
            <a:ext cx="900000" cy="334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da-DK"/>
              <a:t>Klik på ikonet for at tilføje onlinebillede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6C3370F7-8802-4699-95BC-7AC7E9923F2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11225" y="1872000"/>
            <a:ext cx="3672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4845528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887">
          <p15:clr>
            <a:srgbClr val="5ACBF0"/>
          </p15:clr>
        </p15:guide>
        <p15:guide id="4" pos="3341">
          <p15:clr>
            <a:srgbClr val="5ACBF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stort foto venstresti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8FC4CE9B-1445-4DA5-8AF4-AE63D7B15C2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0" y="0"/>
            <a:ext cx="6888162" cy="6858000"/>
          </a:xfrm>
        </p:spPr>
        <p:txBody>
          <a:bodyPr/>
          <a:lstStyle>
            <a:lvl1pPr marL="0" indent="0">
              <a:buNone/>
              <a:defRPr/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570A31-F5C4-49D5-A225-39296F3E2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0400" y="457200"/>
            <a:ext cx="3672000" cy="1044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6C14226-EC19-4B8A-9B5A-65AF50FD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5DF071-062E-4FF9-AE9F-402F5622499E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ACEE1BF-85BE-472E-A700-73CC314A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9332F39-C28F-49BC-9918-E3580988A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6C3370F7-8802-4699-95BC-7AC7E9923F2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610400" y="1872000"/>
            <a:ext cx="3672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8A1EDB0-500F-4ABC-8762-397E849DD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DB918F59-171C-4B3B-A41E-F35EFD11BC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15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4339">
          <p15:clr>
            <a:srgbClr val="5ACBF0"/>
          </p15:clr>
        </p15:guide>
        <p15:guide id="5" pos="4793">
          <p15:clr>
            <a:srgbClr val="5ACBF0"/>
          </p15:clr>
        </p15:guide>
        <p15:guide id="6" pos="7106">
          <p15:clr>
            <a:srgbClr val="5ACBF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n titel, farvet b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F9E821-4CB1-40A9-ADF5-F44B08A1A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B5B6E10-B8A3-467F-A980-FEB0CEF72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0AD55D-5B86-4F97-9307-66A9FAAB1106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CDCA642-026C-48A2-A7CF-81BC32C3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09CDAE9-4623-44AD-87BD-1C7ED7065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3F2A9A8-30E7-4EA4-A34F-DF3348F00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B4F4C2F-6484-42A3-ABD5-577C35F1A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76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n titel, hvid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BC8C0-6AD4-4319-B8FC-81F2C3683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CE3BFE-9C9C-4619-B862-B98617620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3A1E-2013-4E72-9EF3-A142BB2C3DBF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A8763D2-74A6-47E2-98DB-9633866A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373E63C-6EB5-4178-AE5E-6E8CF62A9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80467B88-A3C0-4726-B7D4-D279D4F95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5747E3D7-7455-47CB-99C3-89EA1CA6D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1060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t foto / vide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EE9F5A84-E2DB-44E7-A8F5-FFA7C8E8302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r>
              <a:rPr lang="da-DK"/>
              <a:t>Klik for at indsætte foto eller video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B5B6E10-B8A3-467F-A980-FEB0CEF72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01FC5B6-9ACF-4DC4-81B8-1291B00036E1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CDCA642-026C-48A2-A7CF-81BC32C3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09CDAE9-4623-44AD-87BD-1C7ED7065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3F2A9A8-30E7-4EA4-A34F-DF3348F00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  <p:sp>
        <p:nvSpPr>
          <p:cNvPr id="9" name="Pladsholder til onlinebillede 10">
            <a:extLst>
              <a:ext uri="{FF2B5EF4-FFF2-40B4-BE49-F238E27FC236}">
                <a16:creationId xmlns:a16="http://schemas.microsoft.com/office/drawing/2014/main" id="{7D1D54BA-7E1A-4887-9B2F-C13F9009C7FD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10800000" y="6339600"/>
            <a:ext cx="900000" cy="334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da-DK"/>
              <a:t>Klik på ikonet for at tilføje onlinebillede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A899CD-465B-40C6-B550-2750EB77F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2097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slutn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3B448EE-7214-49D6-B4E0-FF4B01D6AF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38800" y="7200000"/>
            <a:ext cx="1440000" cy="180000"/>
          </a:xfrm>
        </p:spPr>
        <p:txBody>
          <a:bodyPr/>
          <a:lstStyle/>
          <a:p>
            <a:fld id="{1C40960D-C2A2-4D71-B4A4-8D63E68A72BC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A5A107C-4CBD-42A4-8C3D-15B6A36C6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7200000"/>
            <a:ext cx="6480000" cy="180000"/>
          </a:xfrm>
        </p:spPr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6275638-84DA-40A7-84F5-596DC0F9F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180000"/>
          </a:xfrm>
        </p:spPr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Pladsholder til onlinebillede 9">
            <a:extLst>
              <a:ext uri="{FF2B5EF4-FFF2-40B4-BE49-F238E27FC236}">
                <a16:creationId xmlns:a16="http://schemas.microsoft.com/office/drawing/2014/main" id="{BF1E7D64-C5AC-4C48-9B6C-1667A3061350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910800" y="457200"/>
            <a:ext cx="1800000" cy="6696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på ikonet for at tilføje onlinebillede</a:t>
            </a:r>
          </a:p>
        </p:txBody>
      </p:sp>
      <p:sp>
        <p:nvSpPr>
          <p:cNvPr id="11" name="Pladsholder til tekst 10">
            <a:extLst>
              <a:ext uri="{FF2B5EF4-FFF2-40B4-BE49-F238E27FC236}">
                <a16:creationId xmlns:a16="http://schemas.microsoft.com/office/drawing/2014/main" id="{5F079611-2CD1-4FC4-8D16-395FE627C8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225" y="3240000"/>
            <a:ext cx="9467850" cy="1080000"/>
          </a:xfrm>
        </p:spPr>
        <p:txBody>
          <a:bodyPr>
            <a:noAutofit/>
          </a:bodyPr>
          <a:lstStyle>
            <a:lvl1pPr marL="0" indent="0">
              <a:lnSpc>
                <a:spcPts val="6000"/>
              </a:lnSpc>
              <a:spcBef>
                <a:spcPts val="0"/>
              </a:spcBef>
              <a:buNone/>
              <a:defRPr sz="6000" b="1" baseline="0">
                <a:solidFill>
                  <a:schemeClr val="bg1"/>
                </a:solidFill>
                <a:latin typeface="+mj-lt"/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 marL="360000" indent="0">
              <a:buNone/>
              <a:defRPr>
                <a:solidFill>
                  <a:schemeClr val="bg1"/>
                </a:solidFill>
              </a:defRPr>
            </a:lvl3pPr>
            <a:lvl4pPr marL="540000" indent="0">
              <a:buNone/>
              <a:defRPr>
                <a:solidFill>
                  <a:schemeClr val="bg1"/>
                </a:solidFill>
              </a:defRPr>
            </a:lvl4pPr>
            <a:lvl5pPr marL="720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C044869-5738-4F49-B836-AFA51EEEA65C}"/>
              </a:ext>
            </a:extLst>
          </p:cNvPr>
          <p:cNvSpPr txBox="1"/>
          <p:nvPr/>
        </p:nvSpPr>
        <p:spPr>
          <a:xfrm>
            <a:off x="911225" y="4837814"/>
            <a:ext cx="3500354" cy="44656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2800" b="1">
                <a:solidFill>
                  <a:schemeClr val="bg1"/>
                </a:solidFill>
              </a:rPr>
              <a:t>vellivforeningen.dk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B2756E4-16AB-41D1-9995-2777FC60117E}"/>
              </a:ext>
            </a:extLst>
          </p:cNvPr>
          <p:cNvSpPr txBox="1"/>
          <p:nvPr/>
        </p:nvSpPr>
        <p:spPr>
          <a:xfrm>
            <a:off x="911225" y="4837814"/>
            <a:ext cx="3500354" cy="44656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2800" b="1">
                <a:solidFill>
                  <a:schemeClr val="bg1"/>
                </a:solidFill>
              </a:rPr>
              <a:t>vellivforeningen.dk</a:t>
            </a:r>
          </a:p>
        </p:txBody>
      </p:sp>
    </p:spTree>
    <p:extLst>
      <p:ext uri="{BB962C8B-B14F-4D97-AF65-F5344CB8AC3E}">
        <p14:creationId xmlns:p14="http://schemas.microsoft.com/office/powerpoint/2010/main" val="3132216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slide m hvid tekst og logo Inter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7AFA4028-07A4-43CB-84F7-157165F45D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og indsæt billede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91ADCB-8510-46AA-8694-10F1D3EE0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1225" y="2260800"/>
            <a:ext cx="9468000" cy="2520000"/>
          </a:xfrm>
        </p:spPr>
        <p:txBody>
          <a:bodyPr anchor="b" anchorCtr="0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B5957A5-08F2-4211-ADA1-D2A6B9F24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225" y="4924800"/>
            <a:ext cx="9468000" cy="900000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da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244587-2CC7-466F-A87F-999F337576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1225" y="5824800"/>
            <a:ext cx="2520000" cy="399600"/>
          </a:xfrm>
        </p:spPr>
        <p:txBody>
          <a:bodyPr anchor="b" anchorCtr="0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2FB22D3A-FCA1-4092-B312-27E77055685B}" type="datetime2">
              <a:rPr lang="da-DK" smtClean="0"/>
              <a:t>24. maj 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6C17324-0345-4379-8D95-CBA67479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7200000"/>
            <a:ext cx="6480000" cy="180000"/>
          </a:xfrm>
        </p:spPr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4F146D-47C4-47F4-8E55-3040862C3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180000"/>
          </a:xfrm>
        </p:spPr>
        <p:txBody>
          <a:bodyPr/>
          <a:lstStyle/>
          <a:p>
            <a:fld id="{A85FE82E-D1F8-47E5-ACB3-3A3319DAF1B9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Pladsholder til onlinebillede 9">
            <a:extLst>
              <a:ext uri="{FF2B5EF4-FFF2-40B4-BE49-F238E27FC236}">
                <a16:creationId xmlns:a16="http://schemas.microsoft.com/office/drawing/2014/main" id="{F1D10312-12F9-4FE6-9B5E-BDB22D2B1129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910800" y="457200"/>
            <a:ext cx="1800000" cy="6696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på ikonet for at tilføje onlinebillede</a:t>
            </a:r>
          </a:p>
        </p:txBody>
      </p:sp>
    </p:spTree>
    <p:extLst>
      <p:ext uri="{BB962C8B-B14F-4D97-AF65-F5344CB8AC3E}">
        <p14:creationId xmlns:p14="http://schemas.microsoft.com/office/powerpoint/2010/main" val="25910569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slide m grøn tekst og logo Inter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7AFA4028-07A4-43CB-84F7-157165F45D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og indsæt billede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91ADCB-8510-46AA-8694-10F1D3EE0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1225" y="2260800"/>
            <a:ext cx="9468000" cy="2520000"/>
          </a:xfrm>
        </p:spPr>
        <p:txBody>
          <a:bodyPr anchor="b" anchorCtr="0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B5957A5-08F2-4211-ADA1-D2A6B9F24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225" y="4924800"/>
            <a:ext cx="9468000" cy="900000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da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244587-2CC7-466F-A87F-999F337576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1225" y="5824800"/>
            <a:ext cx="2520000" cy="399600"/>
          </a:xfrm>
        </p:spPr>
        <p:txBody>
          <a:bodyPr anchor="b" anchorCtr="0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2FB22D3A-FCA1-4092-B312-27E77055685B}" type="datetime2">
              <a:rPr lang="da-DK" smtClean="0"/>
              <a:pPr/>
              <a:t>24. maj 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6C17324-0345-4379-8D95-CBA67479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7200000"/>
            <a:ext cx="6480000" cy="180000"/>
          </a:xfrm>
        </p:spPr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4F146D-47C4-47F4-8E55-3040862C3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180000"/>
          </a:xfrm>
        </p:spPr>
        <p:txBody>
          <a:bodyPr/>
          <a:lstStyle/>
          <a:p>
            <a:fld id="{A85FE82E-D1F8-47E5-ACB3-3A3319DAF1B9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Pladsholder til onlinebillede 9">
            <a:extLst>
              <a:ext uri="{FF2B5EF4-FFF2-40B4-BE49-F238E27FC236}">
                <a16:creationId xmlns:a16="http://schemas.microsoft.com/office/drawing/2014/main" id="{F1D10312-12F9-4FE6-9B5E-BDB22D2B1129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910800" y="457200"/>
            <a:ext cx="1800000" cy="6696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på ikonet for at tilføje onlinebillede</a:t>
            </a:r>
          </a:p>
        </p:txBody>
      </p:sp>
    </p:spTree>
    <p:extLst>
      <p:ext uri="{BB962C8B-B14F-4D97-AF65-F5344CB8AC3E}">
        <p14:creationId xmlns:p14="http://schemas.microsoft.com/office/powerpoint/2010/main" val="3015181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Intern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24B69F-BDF4-4EC7-B2A5-2C5975FC2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43CF73F-A439-4DAA-9787-84759BBC5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AF8DAF-0E3B-4B91-9866-C4D061EE5670}" type="datetime2">
              <a:rPr lang="da-DK" smtClean="0"/>
              <a:pPr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A8F4DAC-0F17-40F0-9D63-C89142AF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8868A5F-8918-48B3-BD0A-C99CC09B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Pladsholder til tekst 8">
            <a:extLst>
              <a:ext uri="{FF2B5EF4-FFF2-40B4-BE49-F238E27FC236}">
                <a16:creationId xmlns:a16="http://schemas.microsoft.com/office/drawing/2014/main" id="{522E98FA-CD40-401A-B351-515EE2B604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1225" y="1951200"/>
            <a:ext cx="9467850" cy="4212000"/>
          </a:xfrm>
        </p:spPr>
        <p:txBody>
          <a:bodyPr>
            <a:noAutofit/>
          </a:bodyPr>
          <a:lstStyle>
            <a:lvl1pPr marL="360000" indent="-360000">
              <a:buNone/>
              <a:tabLst>
                <a:tab pos="990000" algn="l"/>
                <a:tab pos="1800000" algn="l"/>
              </a:tabLst>
              <a:defRPr>
                <a:solidFill>
                  <a:schemeClr val="tx2"/>
                </a:solidFill>
              </a:defRPr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endParaRPr lang="da-DK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8A9C6D6-4274-4A9C-81DA-C60A40F601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0274B369-2480-42B5-9C08-95B8F7DB9D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5979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m foto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8">
            <a:extLst>
              <a:ext uri="{FF2B5EF4-FFF2-40B4-BE49-F238E27FC236}">
                <a16:creationId xmlns:a16="http://schemas.microsoft.com/office/drawing/2014/main" id="{DC8095A9-705C-4AF7-9E1A-DF9CE03F20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03838" y="0"/>
            <a:ext cx="688816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CBD29DB-515B-413E-83FD-725185C81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957600"/>
            <a:ext cx="3672000" cy="648000"/>
          </a:xfrm>
        </p:spPr>
        <p:txBody>
          <a:bodyPr/>
          <a:lstStyle/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04CFE9D-2892-4D53-B3DD-D89163D0D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AF8DAF-0E3B-4B91-9866-C4D061EE5670}" type="datetime2">
              <a:rPr lang="da-DK" smtClean="0"/>
              <a:pPr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003ED44-48B8-432A-AA21-078C9DA2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75403A7-C693-44A3-A51A-6ACFC167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Pladsholder til tekst 6">
            <a:extLst>
              <a:ext uri="{FF2B5EF4-FFF2-40B4-BE49-F238E27FC236}">
                <a16:creationId xmlns:a16="http://schemas.microsoft.com/office/drawing/2014/main" id="{6558BF70-8A98-416C-B602-BABBA909A8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1225" y="1951200"/>
            <a:ext cx="3671888" cy="4284662"/>
          </a:xfrm>
        </p:spPr>
        <p:txBody>
          <a:bodyPr>
            <a:noAutofit/>
          </a:bodyPr>
          <a:lstStyle>
            <a:lvl1pPr marL="360000" indent="-360000">
              <a:buFont typeface="+mj-lt"/>
              <a:buAutoNum type="arabicPeriod"/>
              <a:defRPr/>
            </a:lvl1pPr>
            <a:lvl2pPr marL="522900" indent="-342900">
              <a:buFont typeface="+mj-lt"/>
              <a:buAutoNum type="arabicPeriod"/>
              <a:defRPr/>
            </a:lvl2pPr>
            <a:lvl3pPr marL="702900" indent="-342900">
              <a:buFont typeface="+mj-lt"/>
              <a:buAutoNum type="arabicPeriod"/>
              <a:defRPr/>
            </a:lvl3pPr>
            <a:lvl4pPr marL="882900" indent="-342900">
              <a:buFont typeface="+mj-lt"/>
              <a:buAutoNum type="arabicPeriod"/>
              <a:defRPr/>
            </a:lvl4pPr>
            <a:lvl5pPr marL="1062900" indent="-342900">
              <a:buFont typeface="+mj-lt"/>
              <a:buAutoNum type="arabicPeriod"/>
              <a:defRPr/>
            </a:lvl5pPr>
          </a:lstStyle>
          <a:p>
            <a:pPr lvl="0"/>
            <a:endParaRPr lang="da-DK"/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145C2D58-2107-4D47-B185-58FD77907C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/>
          </a:p>
        </p:txBody>
      </p:sp>
      <p:sp>
        <p:nvSpPr>
          <p:cNvPr id="10" name="Pladsholder til onlinebillede 10">
            <a:extLst>
              <a:ext uri="{FF2B5EF4-FFF2-40B4-BE49-F238E27FC236}">
                <a16:creationId xmlns:a16="http://schemas.microsoft.com/office/drawing/2014/main" id="{8FD75321-6B8B-4448-9533-FA3146247C90}"/>
              </a:ext>
            </a:extLst>
          </p:cNvPr>
          <p:cNvSpPr>
            <a:spLocks noGrp="1"/>
          </p:cNvSpPr>
          <p:nvPr>
            <p:ph type="clipArt" sz="quarter" idx="16"/>
          </p:nvPr>
        </p:nvSpPr>
        <p:spPr>
          <a:xfrm>
            <a:off x="10800000" y="6339600"/>
            <a:ext cx="900000" cy="334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da-DK"/>
              <a:t>Klik på ikonet for at tilføje onlinebillede</a:t>
            </a:r>
          </a:p>
        </p:txBody>
      </p:sp>
    </p:spTree>
    <p:extLst>
      <p:ext uri="{BB962C8B-B14F-4D97-AF65-F5344CB8AC3E}">
        <p14:creationId xmlns:p14="http://schemas.microsoft.com/office/powerpoint/2010/main" val="7231455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7">
          <p15:clr>
            <a:srgbClr val="5ACBF0"/>
          </p15:clr>
        </p15:guide>
        <p15:guide id="2" pos="3341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slide m orange tekst og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7AFA4028-07A4-43CB-84F7-157165F45D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og indsæt billede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91ADCB-8510-46AA-8694-10F1D3EE0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1225" y="2260800"/>
            <a:ext cx="9468000" cy="2520000"/>
          </a:xfrm>
        </p:spPr>
        <p:txBody>
          <a:bodyPr anchor="b" anchorCtr="0"/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B5957A5-08F2-4211-ADA1-D2A6B9F24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225" y="4924800"/>
            <a:ext cx="9468000" cy="9000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244587-2CC7-466F-A87F-999F337576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1225" y="5824800"/>
            <a:ext cx="2520000" cy="399600"/>
          </a:xfrm>
        </p:spPr>
        <p:txBody>
          <a:bodyPr anchor="b" anchorCtr="0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F8FEE5D8-45F2-4D6F-AA6E-950315394E49}" type="datetime2">
              <a:rPr lang="da-DK" smtClean="0"/>
              <a:t>24. maj 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6C17324-0345-4379-8D95-CBA67479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7200000"/>
            <a:ext cx="6480000" cy="180000"/>
          </a:xfrm>
        </p:spPr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4F146D-47C4-47F4-8E55-3040862C3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180000"/>
          </a:xfrm>
        </p:spPr>
        <p:txBody>
          <a:bodyPr/>
          <a:lstStyle/>
          <a:p>
            <a:fld id="{A85FE82E-D1F8-47E5-ACB3-3A3319DAF1B9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Pladsholder til onlinebillede 9">
            <a:extLst>
              <a:ext uri="{FF2B5EF4-FFF2-40B4-BE49-F238E27FC236}">
                <a16:creationId xmlns:a16="http://schemas.microsoft.com/office/drawing/2014/main" id="{F1D10312-12F9-4FE6-9B5E-BDB22D2B1129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910800" y="457200"/>
            <a:ext cx="1800000" cy="6696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på ikonet for at tilføje onlinebillede</a:t>
            </a:r>
          </a:p>
        </p:txBody>
      </p:sp>
    </p:spTree>
    <p:extLst>
      <p:ext uri="{BB962C8B-B14F-4D97-AF65-F5344CB8AC3E}">
        <p14:creationId xmlns:p14="http://schemas.microsoft.com/office/powerpoint/2010/main" val="15069724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, 1 spalte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D31E1-E752-4613-9BFF-822EC11F3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9561CFE-C905-4AB7-A2C8-EAD16D119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55F26FB-6EEA-4DCF-9C58-B29CF461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7A2174F-315D-48B0-9087-B3C9E198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6850AF3-82B7-49F4-9B91-AF9813D02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79796B81-0EDF-453D-A048-30C1FB4436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/>
          </a:p>
        </p:txBody>
      </p:sp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0E5A5F7F-A239-4017-9DB8-B849C972021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11225" y="1951200"/>
            <a:ext cx="9467850" cy="4212000"/>
          </a:xfrm>
        </p:spPr>
        <p:txBody>
          <a:bodyPr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1890244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2 ens indholdsobjekter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D31E1-E752-4613-9BFF-822EC11F3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9561CFE-C905-4AB7-A2C8-EAD16D119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55F26FB-6EEA-4DCF-9C58-B29CF461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7A2174F-315D-48B0-9087-B3C9E198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6850AF3-82B7-49F4-9B91-AF9813D02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79796B81-0EDF-453D-A048-30C1FB4436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/>
          </a:p>
        </p:txBody>
      </p:sp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0E5A5F7F-A239-4017-9DB8-B849C972021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11224" y="1951200"/>
            <a:ext cx="4392613" cy="4212000"/>
          </a:xfrm>
        </p:spPr>
        <p:txBody>
          <a:bodyPr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45C62660-7809-4E22-A1CD-D4B2E319E1B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986800" y="1952625"/>
            <a:ext cx="4392000" cy="4210050"/>
          </a:xfrm>
        </p:spPr>
        <p:txBody>
          <a:bodyPr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2883806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  <p15:guide id="2" pos="3341">
          <p15:clr>
            <a:srgbClr val="5ACBF0"/>
          </p15:clr>
        </p15:guide>
        <p15:guide id="3" pos="3772">
          <p15:clr>
            <a:srgbClr val="5ACBF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, 2 spalter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D31E1-E752-4613-9BFF-822EC11F3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9561CFE-C905-4AB7-A2C8-EAD16D119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55F26FB-6EEA-4DCF-9C58-B29CF461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7A2174F-315D-48B0-9087-B3C9E198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6850AF3-82B7-49F4-9B91-AF9813D02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79796B81-0EDF-453D-A048-30C1FB4436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/>
          </a:p>
        </p:txBody>
      </p:sp>
      <p:sp>
        <p:nvSpPr>
          <p:cNvPr id="10" name="Pladsholder til indhold 9">
            <a:extLst>
              <a:ext uri="{FF2B5EF4-FFF2-40B4-BE49-F238E27FC236}">
                <a16:creationId xmlns:a16="http://schemas.microsoft.com/office/drawing/2014/main" id="{8F4274E4-931B-4BAB-B774-7CD86622DE7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11224" y="1952625"/>
            <a:ext cx="3420000" cy="4212000"/>
          </a:xfrm>
        </p:spPr>
        <p:txBody>
          <a:bodyPr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1" name="Pladsholder til indhold 9">
            <a:extLst>
              <a:ext uri="{FF2B5EF4-FFF2-40B4-BE49-F238E27FC236}">
                <a16:creationId xmlns:a16="http://schemas.microsoft.com/office/drawing/2014/main" id="{AAB14FDC-AF44-42B2-8442-9F5C0301114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051424" y="1952625"/>
            <a:ext cx="5327375" cy="4212000"/>
          </a:xfrm>
        </p:spPr>
        <p:txBody>
          <a:bodyPr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97953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  <p15:guide id="2" pos="2729">
          <p15:clr>
            <a:srgbClr val="5ACBF0"/>
          </p15:clr>
        </p15:guide>
        <p15:guide id="3" pos="3182">
          <p15:clr>
            <a:srgbClr val="5ACBF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, 3 spalter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D31E1-E752-4613-9BFF-822EC11F3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9561CFE-C905-4AB7-A2C8-EAD16D119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55F26FB-6EEA-4DCF-9C58-B29CF461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7A2174F-315D-48B0-9087-B3C9E198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6850AF3-82B7-49F4-9B91-AF9813D02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79796B81-0EDF-453D-A048-30C1FB4436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/>
          </a:p>
        </p:txBody>
      </p:sp>
      <p:sp>
        <p:nvSpPr>
          <p:cNvPr id="12" name="Pladsholder til indhold 12">
            <a:extLst>
              <a:ext uri="{FF2B5EF4-FFF2-40B4-BE49-F238E27FC236}">
                <a16:creationId xmlns:a16="http://schemas.microsoft.com/office/drawing/2014/main" id="{82FB411B-C937-4A40-99F0-6372A758B91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1225" y="1951200"/>
            <a:ext cx="3150000" cy="4212000"/>
          </a:xfrm>
        </p:spPr>
        <p:txBody>
          <a:bodyPr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3" name="Pladsholder til indhold 12">
            <a:extLst>
              <a:ext uri="{FF2B5EF4-FFF2-40B4-BE49-F238E27FC236}">
                <a16:creationId xmlns:a16="http://schemas.microsoft.com/office/drawing/2014/main" id="{569751E9-0499-4A56-9288-F11CE9AFAD4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41200" y="1951200"/>
            <a:ext cx="3150000" cy="4212000"/>
          </a:xfrm>
        </p:spPr>
        <p:txBody>
          <a:bodyPr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4" name="Pladsholder til indhold 12">
            <a:extLst>
              <a:ext uri="{FF2B5EF4-FFF2-40B4-BE49-F238E27FC236}">
                <a16:creationId xmlns:a16="http://schemas.microsoft.com/office/drawing/2014/main" id="{32BD82BB-A17E-4407-86CB-1C9E845AD24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564400" y="1952625"/>
            <a:ext cx="3150000" cy="4212000"/>
          </a:xfrm>
        </p:spPr>
        <p:txBody>
          <a:bodyPr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051612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78">
          <p15:clr>
            <a:srgbClr val="5ACBF0"/>
          </p15:clr>
        </p15:guide>
        <p15:guide id="2" pos="2570">
          <p15:clr>
            <a:srgbClr val="5ACBF0"/>
          </p15:clr>
        </p15:guide>
        <p15:guide id="3" pos="2978">
          <p15:clr>
            <a:srgbClr val="5ACBF0"/>
          </p15:clr>
        </p15:guide>
        <p15:guide id="4" pos="4974">
          <p15:clr>
            <a:srgbClr val="5ACBF0"/>
          </p15:clr>
        </p15:guide>
        <p15:guide id="5" pos="5382">
          <p15:clr>
            <a:srgbClr val="5ACBF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tabel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D31E1-E752-4613-9BFF-822EC11F3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9561CFE-C905-4AB7-A2C8-EAD16D119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55F26FB-6EEA-4DCF-9C58-B29CF461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7A2174F-315D-48B0-9087-B3C9E198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6850AF3-82B7-49F4-9B91-AF9813D02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79796B81-0EDF-453D-A048-30C1FB4436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/>
          </a:p>
        </p:txBody>
      </p:sp>
      <p:sp>
        <p:nvSpPr>
          <p:cNvPr id="8" name="Pladsholder til tabel 7">
            <a:extLst>
              <a:ext uri="{FF2B5EF4-FFF2-40B4-BE49-F238E27FC236}">
                <a16:creationId xmlns:a16="http://schemas.microsoft.com/office/drawing/2014/main" id="{2F92BC35-284A-484F-A487-C8A95B05CB15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1225" y="1952625"/>
            <a:ext cx="9467850" cy="4213225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a-DK"/>
              <a:t>Klik for at indsætte en tabel</a:t>
            </a:r>
          </a:p>
        </p:txBody>
      </p:sp>
    </p:spTree>
    <p:extLst>
      <p:ext uri="{BB962C8B-B14F-4D97-AF65-F5344CB8AC3E}">
        <p14:creationId xmlns:p14="http://schemas.microsoft.com/office/powerpoint/2010/main" val="36464561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n titel, farvet bund Inter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AC74D-D52F-4553-862B-F433700E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CEF36B6-6943-435C-8C43-008776946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AF8DAF-0E3B-4B91-9866-C4D061EE5670}" type="datetime2">
              <a:rPr lang="da-DK" smtClean="0"/>
              <a:pPr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01F5893-6D59-40B0-A3F9-DCA0F4077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56702A7-EA80-4847-9C12-AB358327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Pladsholder til tekst 8">
            <a:extLst>
              <a:ext uri="{FF2B5EF4-FFF2-40B4-BE49-F238E27FC236}">
                <a16:creationId xmlns:a16="http://schemas.microsoft.com/office/drawing/2014/main" id="{4968ECBF-90BE-4207-A342-1C1CEC7110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bg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C140EAA-DA77-47EB-A356-BE9D57BFA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54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n titel, hvid bund Inter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AC74D-D52F-4553-862B-F433700E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CEF36B6-6943-435C-8C43-008776946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AF8DAF-0E3B-4B91-9866-C4D061EE5670}" type="datetime2">
              <a:rPr lang="da-DK" smtClean="0"/>
              <a:pPr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01F5893-6D59-40B0-A3F9-DCA0F4077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56702A7-EA80-4847-9C12-AB358327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Pladsholder til tekst 8">
            <a:extLst>
              <a:ext uri="{FF2B5EF4-FFF2-40B4-BE49-F238E27FC236}">
                <a16:creationId xmlns:a16="http://schemas.microsoft.com/office/drawing/2014/main" id="{4968ECBF-90BE-4207-A342-1C1CEC7110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C140EAA-DA77-47EB-A356-BE9D57BFA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A5BD3EB-CE80-479E-A09E-ED67D9858D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1225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t foto eller video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6C1339D8-EE04-4E59-B43B-E64F9AC707A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r>
              <a:rPr lang="da-DK"/>
              <a:t>Klik for at indsætte foto eller video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060EC72-EBB8-46FC-AAC7-92812E1CB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AF8DAF-0E3B-4B91-9866-C4D061EE5670}" type="datetime2">
              <a:rPr lang="da-DK" smtClean="0"/>
              <a:pPr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9899454-D418-4893-A82A-11670BA8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2C4626F-9B0C-41C0-88E9-6648B7A78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Pladsholder til tekst 8">
            <a:extLst>
              <a:ext uri="{FF2B5EF4-FFF2-40B4-BE49-F238E27FC236}">
                <a16:creationId xmlns:a16="http://schemas.microsoft.com/office/drawing/2014/main" id="{49741AB4-239A-4815-AD31-E955B10661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/>
          </a:p>
        </p:txBody>
      </p:sp>
      <p:sp>
        <p:nvSpPr>
          <p:cNvPr id="9" name="Pladsholder til onlinebillede 10">
            <a:extLst>
              <a:ext uri="{FF2B5EF4-FFF2-40B4-BE49-F238E27FC236}">
                <a16:creationId xmlns:a16="http://schemas.microsoft.com/office/drawing/2014/main" id="{7C0A93B5-E6DE-4A45-8AA0-02C144A320D6}"/>
              </a:ext>
            </a:extLst>
          </p:cNvPr>
          <p:cNvSpPr>
            <a:spLocks noGrp="1"/>
          </p:cNvSpPr>
          <p:nvPr>
            <p:ph type="clipArt" sz="quarter" idx="16"/>
          </p:nvPr>
        </p:nvSpPr>
        <p:spPr>
          <a:xfrm>
            <a:off x="10800000" y="6339600"/>
            <a:ext cx="900000" cy="334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da-DK"/>
              <a:t>Klik på ikonet for at tilføje onlinebillede</a:t>
            </a:r>
          </a:p>
        </p:txBody>
      </p:sp>
    </p:spTree>
    <p:extLst>
      <p:ext uri="{BB962C8B-B14F-4D97-AF65-F5344CB8AC3E}">
        <p14:creationId xmlns:p14="http://schemas.microsoft.com/office/powerpoint/2010/main" val="33004744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rsongalleri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040AD5-CC62-4C23-AE02-44BD01522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1359324-1BFE-4CAE-84C9-60D1F95E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173DD37-1846-48C7-85E5-9E2DD3B6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EE1F7D9-A943-4F2A-A63E-E2B0EEEF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Pladsholder til tekst 8">
            <a:extLst>
              <a:ext uri="{FF2B5EF4-FFF2-40B4-BE49-F238E27FC236}">
                <a16:creationId xmlns:a16="http://schemas.microsoft.com/office/drawing/2014/main" id="{10CD09BB-2C45-4E24-9B3B-2E7462DD7CF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DBE5E06-8AB6-4F7B-AE5C-0BB6FFFA2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9" name="Pladsholder til billede 8">
            <a:extLst>
              <a:ext uri="{FF2B5EF4-FFF2-40B4-BE49-F238E27FC236}">
                <a16:creationId xmlns:a16="http://schemas.microsoft.com/office/drawing/2014/main" id="{F98654EE-F121-41DC-825D-C17387F1F0E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1225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11" name="Pladsholder til tekst 10">
            <a:extLst>
              <a:ext uri="{FF2B5EF4-FFF2-40B4-BE49-F238E27FC236}">
                <a16:creationId xmlns:a16="http://schemas.microsoft.com/office/drawing/2014/main" id="{2F76D68C-D6CC-4DD9-9CED-2150D75D08C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1225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  <p:sp>
        <p:nvSpPr>
          <p:cNvPr id="12" name="Pladsholder til billede 8">
            <a:extLst>
              <a:ext uri="{FF2B5EF4-FFF2-40B4-BE49-F238E27FC236}">
                <a16:creationId xmlns:a16="http://schemas.microsoft.com/office/drawing/2014/main" id="{2C162B1A-CBCB-4747-9827-5F88E0F6926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290981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13" name="Pladsholder til tekst 10">
            <a:extLst>
              <a:ext uri="{FF2B5EF4-FFF2-40B4-BE49-F238E27FC236}">
                <a16:creationId xmlns:a16="http://schemas.microsoft.com/office/drawing/2014/main" id="{31AE870B-8CB1-407D-B39A-6BAD91F492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291154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  <p:sp>
        <p:nvSpPr>
          <p:cNvPr id="14" name="Pladsholder til billede 8">
            <a:extLst>
              <a:ext uri="{FF2B5EF4-FFF2-40B4-BE49-F238E27FC236}">
                <a16:creationId xmlns:a16="http://schemas.microsoft.com/office/drawing/2014/main" id="{6F585A14-D7F4-47AE-9F1E-01926904F9F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670737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15" name="Pladsholder til tekst 10">
            <a:extLst>
              <a:ext uri="{FF2B5EF4-FFF2-40B4-BE49-F238E27FC236}">
                <a16:creationId xmlns:a16="http://schemas.microsoft.com/office/drawing/2014/main" id="{9E2773ED-763A-4BF7-9CA8-FFB87C4E380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71083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  <p:sp>
        <p:nvSpPr>
          <p:cNvPr id="16" name="Pladsholder til billede 8">
            <a:extLst>
              <a:ext uri="{FF2B5EF4-FFF2-40B4-BE49-F238E27FC236}">
                <a16:creationId xmlns:a16="http://schemas.microsoft.com/office/drawing/2014/main" id="{054119AD-8559-4325-B83C-048401C389A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50493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17" name="Pladsholder til tekst 10">
            <a:extLst>
              <a:ext uri="{FF2B5EF4-FFF2-40B4-BE49-F238E27FC236}">
                <a16:creationId xmlns:a16="http://schemas.microsoft.com/office/drawing/2014/main" id="{2FDBD8CF-7A1E-4B4E-A502-945567B5549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51012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  <p:sp>
        <p:nvSpPr>
          <p:cNvPr id="18" name="Pladsholder til billede 8">
            <a:extLst>
              <a:ext uri="{FF2B5EF4-FFF2-40B4-BE49-F238E27FC236}">
                <a16:creationId xmlns:a16="http://schemas.microsoft.com/office/drawing/2014/main" id="{A0B33001-5D45-44B0-83EC-94257123BBC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430249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19" name="Pladsholder til tekst 10">
            <a:extLst>
              <a:ext uri="{FF2B5EF4-FFF2-40B4-BE49-F238E27FC236}">
                <a16:creationId xmlns:a16="http://schemas.microsoft.com/office/drawing/2014/main" id="{C71A6A43-4E49-4D88-81D0-6E1AF32D0E4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430941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  <p:sp>
        <p:nvSpPr>
          <p:cNvPr id="20" name="Pladsholder til billede 8">
            <a:extLst>
              <a:ext uri="{FF2B5EF4-FFF2-40B4-BE49-F238E27FC236}">
                <a16:creationId xmlns:a16="http://schemas.microsoft.com/office/drawing/2014/main" id="{8884FE1C-5BCC-4AA9-96FC-73558BED11F2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810005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21" name="Pladsholder til tekst 10">
            <a:extLst>
              <a:ext uri="{FF2B5EF4-FFF2-40B4-BE49-F238E27FC236}">
                <a16:creationId xmlns:a16="http://schemas.microsoft.com/office/drawing/2014/main" id="{73626680-B9C3-4C7B-BA11-063E688BB6E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810870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  <p:sp>
        <p:nvSpPr>
          <p:cNvPr id="34" name="Pladsholder til billede 8">
            <a:extLst>
              <a:ext uri="{FF2B5EF4-FFF2-40B4-BE49-F238E27FC236}">
                <a16:creationId xmlns:a16="http://schemas.microsoft.com/office/drawing/2014/main" id="{1AC797C3-0A44-42AD-A5A4-77DF11FB9A46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9189762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35" name="Pladsholder til tekst 10">
            <a:extLst>
              <a:ext uri="{FF2B5EF4-FFF2-40B4-BE49-F238E27FC236}">
                <a16:creationId xmlns:a16="http://schemas.microsoft.com/office/drawing/2014/main" id="{EDEEB6AB-5D6D-41A0-A5C8-A640A4003329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9190800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  <p:sp>
        <p:nvSpPr>
          <p:cNvPr id="38" name="Pladsholder til billede 8">
            <a:extLst>
              <a:ext uri="{FF2B5EF4-FFF2-40B4-BE49-F238E27FC236}">
                <a16:creationId xmlns:a16="http://schemas.microsoft.com/office/drawing/2014/main" id="{3D1D415B-3E22-4995-880E-C45EB66401AC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911225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39" name="Pladsholder til tekst 10">
            <a:extLst>
              <a:ext uri="{FF2B5EF4-FFF2-40B4-BE49-F238E27FC236}">
                <a16:creationId xmlns:a16="http://schemas.microsoft.com/office/drawing/2014/main" id="{F00DC170-F64F-45F6-8FC5-9E6AD53DE0C1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11225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  <p:sp>
        <p:nvSpPr>
          <p:cNvPr id="40" name="Pladsholder til billede 8">
            <a:extLst>
              <a:ext uri="{FF2B5EF4-FFF2-40B4-BE49-F238E27FC236}">
                <a16:creationId xmlns:a16="http://schemas.microsoft.com/office/drawing/2014/main" id="{C218CB6F-3231-45F0-8FE7-F3A47312FC5E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2290981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41" name="Pladsholder til tekst 10">
            <a:extLst>
              <a:ext uri="{FF2B5EF4-FFF2-40B4-BE49-F238E27FC236}">
                <a16:creationId xmlns:a16="http://schemas.microsoft.com/office/drawing/2014/main" id="{31AD106B-F128-40CF-9F7E-87F9CB1E4613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291154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  <p:sp>
        <p:nvSpPr>
          <p:cNvPr id="42" name="Pladsholder til billede 8">
            <a:extLst>
              <a:ext uri="{FF2B5EF4-FFF2-40B4-BE49-F238E27FC236}">
                <a16:creationId xmlns:a16="http://schemas.microsoft.com/office/drawing/2014/main" id="{A0A40922-243C-4678-BE94-64FFDFBF2993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3670737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43" name="Pladsholder til tekst 10">
            <a:extLst>
              <a:ext uri="{FF2B5EF4-FFF2-40B4-BE49-F238E27FC236}">
                <a16:creationId xmlns:a16="http://schemas.microsoft.com/office/drawing/2014/main" id="{B509D190-763D-46D4-8178-CFEDD0F4B05B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671083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  <p:sp>
        <p:nvSpPr>
          <p:cNvPr id="44" name="Pladsholder til billede 8">
            <a:extLst>
              <a:ext uri="{FF2B5EF4-FFF2-40B4-BE49-F238E27FC236}">
                <a16:creationId xmlns:a16="http://schemas.microsoft.com/office/drawing/2014/main" id="{B54C1B11-42C8-45E1-A5AF-1DFCEE59172C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5050493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45" name="Pladsholder til tekst 10">
            <a:extLst>
              <a:ext uri="{FF2B5EF4-FFF2-40B4-BE49-F238E27FC236}">
                <a16:creationId xmlns:a16="http://schemas.microsoft.com/office/drawing/2014/main" id="{944BC901-D7F2-4552-80B2-55D6BC6AE8D4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051012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  <p:sp>
        <p:nvSpPr>
          <p:cNvPr id="46" name="Pladsholder til billede 8">
            <a:extLst>
              <a:ext uri="{FF2B5EF4-FFF2-40B4-BE49-F238E27FC236}">
                <a16:creationId xmlns:a16="http://schemas.microsoft.com/office/drawing/2014/main" id="{AD2EC69B-5196-4A12-90F9-2A21766F11D1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6430249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47" name="Pladsholder til tekst 10">
            <a:extLst>
              <a:ext uri="{FF2B5EF4-FFF2-40B4-BE49-F238E27FC236}">
                <a16:creationId xmlns:a16="http://schemas.microsoft.com/office/drawing/2014/main" id="{7843C3E6-2501-44B4-9106-76DD46FB72A8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6430941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  <p:sp>
        <p:nvSpPr>
          <p:cNvPr id="48" name="Pladsholder til billede 8">
            <a:extLst>
              <a:ext uri="{FF2B5EF4-FFF2-40B4-BE49-F238E27FC236}">
                <a16:creationId xmlns:a16="http://schemas.microsoft.com/office/drawing/2014/main" id="{11925CE8-8F38-4EBE-A22E-D31612DA6405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7810005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49" name="Pladsholder til tekst 10">
            <a:extLst>
              <a:ext uri="{FF2B5EF4-FFF2-40B4-BE49-F238E27FC236}">
                <a16:creationId xmlns:a16="http://schemas.microsoft.com/office/drawing/2014/main" id="{AF1568FF-EE37-49DB-8BA3-03BABC9201D7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7810870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  <p:sp>
        <p:nvSpPr>
          <p:cNvPr id="50" name="Pladsholder til billede 8">
            <a:extLst>
              <a:ext uri="{FF2B5EF4-FFF2-40B4-BE49-F238E27FC236}">
                <a16:creationId xmlns:a16="http://schemas.microsoft.com/office/drawing/2014/main" id="{BD7F0AAC-D1E0-4555-A414-CBEFBA107487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9189762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51" name="Pladsholder til tekst 10">
            <a:extLst>
              <a:ext uri="{FF2B5EF4-FFF2-40B4-BE49-F238E27FC236}">
                <a16:creationId xmlns:a16="http://schemas.microsoft.com/office/drawing/2014/main" id="{3CC81E60-8525-4DE2-902E-109484FD343E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9190800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8511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23">
          <p15:clr>
            <a:srgbClr val="5ACBF0"/>
          </p15:clr>
        </p15:guide>
        <p15:guide id="2" pos="1441">
          <p15:clr>
            <a:srgbClr val="5ACBF0"/>
          </p15:clr>
        </p15:guide>
        <p15:guide id="3" pos="2193">
          <p15:clr>
            <a:srgbClr val="5ACBF0"/>
          </p15:clr>
        </p15:guide>
        <p15:guide id="4" pos="2312">
          <p15:clr>
            <a:srgbClr val="5ACBF0"/>
          </p15:clr>
        </p15:guide>
        <p15:guide id="5" pos="3064">
          <p15:clr>
            <a:srgbClr val="5ACBF0"/>
          </p15:clr>
        </p15:guide>
        <p15:guide id="6" pos="3182">
          <p15:clr>
            <a:srgbClr val="5ACBF0"/>
          </p15:clr>
        </p15:guide>
        <p15:guide id="7" pos="4800">
          <p15:clr>
            <a:srgbClr val="5ACBF0"/>
          </p15:clr>
        </p15:guide>
        <p15:guide id="8" pos="4919">
          <p15:clr>
            <a:srgbClr val="5ACBF0"/>
          </p15:clr>
        </p15:guide>
        <p15:guide id="9" pos="5671">
          <p15:clr>
            <a:srgbClr val="5ACBF0"/>
          </p15:clr>
        </p15:guide>
        <p15:guide id="10" pos="5790">
          <p15:clr>
            <a:srgbClr val="5ACBF0"/>
          </p15:clr>
        </p15:guide>
        <p15:guide id="11" pos="6539">
          <p15:clr>
            <a:srgbClr val="5ACBF0"/>
          </p15:clr>
        </p15:guide>
        <p15:guide id="12" orient="horz" pos="2614">
          <p15:clr>
            <a:srgbClr val="5ACBF0"/>
          </p15:clr>
        </p15:guide>
        <p15:guide id="13" pos="3931">
          <p15:clr>
            <a:srgbClr val="5ACBF0"/>
          </p15:clr>
        </p15:guide>
        <p15:guide id="14" pos="4048">
          <p15:clr>
            <a:srgbClr val="5ACBF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rson præsentation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812FF-2064-4350-B9AA-3D2A54A25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1176C-1313-451C-A2A0-5D97FA31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18E9354-6730-4F18-ACA2-B800DCF77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E2CB74-57E1-4D0F-8B74-21C3077A7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58F3667-EDDF-48B6-88BB-CE42EDD55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11" name="Pladsholder til tekst 8">
            <a:extLst>
              <a:ext uri="{FF2B5EF4-FFF2-40B4-BE49-F238E27FC236}">
                <a16:creationId xmlns:a16="http://schemas.microsoft.com/office/drawing/2014/main" id="{998253E2-4D63-448D-9C78-EEA4E413B5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/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2BE56574-5307-410A-A6E6-68CFA109AF7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11225" y="1952625"/>
            <a:ext cx="3671888" cy="4213225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endParaRPr lang="da-DK"/>
          </a:p>
        </p:txBody>
      </p:sp>
      <p:sp>
        <p:nvSpPr>
          <p:cNvPr id="22" name="Pladsholder til billede 21">
            <a:extLst>
              <a:ext uri="{FF2B5EF4-FFF2-40B4-BE49-F238E27FC236}">
                <a16:creationId xmlns:a16="http://schemas.microsoft.com/office/drawing/2014/main" id="{2BD23247-B1F6-4D90-9152-1DCDDC3FCEA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03838" y="1952625"/>
            <a:ext cx="5075237" cy="42132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for at indsætte foto</a:t>
            </a:r>
          </a:p>
        </p:txBody>
      </p:sp>
    </p:spTree>
    <p:extLst>
      <p:ext uri="{BB962C8B-B14F-4D97-AF65-F5344CB8AC3E}">
        <p14:creationId xmlns:p14="http://schemas.microsoft.com/office/powerpoint/2010/main" val="928792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7">
          <p15:clr>
            <a:srgbClr val="5ACBF0"/>
          </p15:clr>
        </p15:guide>
        <p15:guide id="2" pos="3341">
          <p15:clr>
            <a:srgbClr val="5ACBF0"/>
          </p15:clr>
        </p15:guide>
        <p15:guide id="3" pos="6539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84616-4250-4A66-8E09-C0BA748E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EF0C4FE-3F3E-46B0-A0BF-9FE2AEBE6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6BB50D-206D-40D2-91B8-446057C0D1BF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DE44C48-BF02-4664-8C6A-196B7F6A3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7CFF0C9-0422-4D7A-9EC7-923A918A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0C7BBA2-7281-44E7-B55B-6C9C1D2D5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CD3DC742-6BA5-4319-BF77-93E1243D89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1225" y="1881188"/>
            <a:ext cx="9467850" cy="4284662"/>
          </a:xfrm>
        </p:spPr>
        <p:txBody>
          <a:bodyPr/>
          <a:lstStyle>
            <a:lvl1pPr marL="0" indent="0">
              <a:buNone/>
              <a:tabLst>
                <a:tab pos="990000" algn="l"/>
                <a:tab pos="1800000" algn="l"/>
              </a:tabLst>
              <a:defRPr>
                <a:solidFill>
                  <a:schemeClr val="tx2"/>
                </a:solidFill>
              </a:defRPr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BB66CB1-DA99-4C3F-9730-1ADD17384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026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slutning Inter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CDC028-3560-4C12-88D9-23DD36A13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3240000"/>
            <a:ext cx="9467999" cy="1080000"/>
          </a:xfrm>
        </p:spPr>
        <p:txBody>
          <a:bodyPr anchor="t" anchorCtr="0"/>
          <a:lstStyle>
            <a:lvl1pPr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8A4A596-A25C-4349-B89C-F7B4B1A8E7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38800" y="7200000"/>
            <a:ext cx="1440000" cy="180000"/>
          </a:xfrm>
        </p:spPr>
        <p:txBody>
          <a:bodyPr/>
          <a:lstStyle/>
          <a:p>
            <a:fld id="{7BAF8DAF-0E3B-4B91-9866-C4D061EE5670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438855D-407A-4863-97E2-B08506237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7200000"/>
            <a:ext cx="6480000" cy="180000"/>
          </a:xfrm>
        </p:spPr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F5D594E-D2E9-4E85-9A81-5BD42068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180000"/>
          </a:xfrm>
        </p:spPr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Pladsholder til onlinebillede 9">
            <a:extLst>
              <a:ext uri="{FF2B5EF4-FFF2-40B4-BE49-F238E27FC236}">
                <a16:creationId xmlns:a16="http://schemas.microsoft.com/office/drawing/2014/main" id="{50B9014D-F348-4374-912B-0BA6EA2277D7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910800" y="457200"/>
            <a:ext cx="1800000" cy="6696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på ikonet for at tilføje onlinebillede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8046447D-13D1-4CE0-8724-D79FB19E432D}"/>
              </a:ext>
            </a:extLst>
          </p:cNvPr>
          <p:cNvSpPr txBox="1"/>
          <p:nvPr/>
        </p:nvSpPr>
        <p:spPr>
          <a:xfrm>
            <a:off x="911225" y="4837814"/>
            <a:ext cx="3500354" cy="44656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2800" b="1">
                <a:solidFill>
                  <a:schemeClr val="bg1"/>
                </a:solidFill>
              </a:rPr>
              <a:t>vellivforeningen.dk</a:t>
            </a:r>
          </a:p>
        </p:txBody>
      </p:sp>
    </p:spTree>
    <p:extLst>
      <p:ext uri="{BB962C8B-B14F-4D97-AF65-F5344CB8AC3E}">
        <p14:creationId xmlns:p14="http://schemas.microsoft.com/office/powerpoint/2010/main" val="246470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m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>
            <a:extLst>
              <a:ext uri="{FF2B5EF4-FFF2-40B4-BE49-F238E27FC236}">
                <a16:creationId xmlns:a16="http://schemas.microsoft.com/office/drawing/2014/main" id="{556C7320-37EA-441C-9B46-30024A35105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03838" y="0"/>
            <a:ext cx="688816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6C6C36-983D-42EF-B387-A2C6DBDF4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457200"/>
            <a:ext cx="3672000" cy="1242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EBC060F-DF63-4718-B869-D87229A06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2B78F2-B523-40CE-A665-6079A1839908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FF1512B3-7A33-42F5-A1EB-54C17A25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DDFF197-9442-407C-AABF-17138AA4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2482FDDE-C846-411D-A18B-3986419DF6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1225" y="1881188"/>
            <a:ext cx="3671888" cy="4284662"/>
          </a:xfrm>
        </p:spPr>
        <p:txBody>
          <a:bodyPr/>
          <a:lstStyle>
            <a:lvl1pPr marL="360000" indent="-360000">
              <a:buFont typeface="+mj-lt"/>
              <a:buAutoNum type="arabicPeriod"/>
              <a:defRPr/>
            </a:lvl1pPr>
            <a:lvl2pPr marL="522900" indent="-342900">
              <a:buFont typeface="+mj-lt"/>
              <a:buAutoNum type="arabicPeriod"/>
              <a:defRPr/>
            </a:lvl2pPr>
            <a:lvl3pPr marL="702900" indent="-342900">
              <a:buFont typeface="+mj-lt"/>
              <a:buAutoNum type="arabicPeriod"/>
              <a:defRPr/>
            </a:lvl3pPr>
            <a:lvl4pPr marL="882900" indent="-342900">
              <a:buFont typeface="+mj-lt"/>
              <a:buAutoNum type="arabicPeriod"/>
              <a:defRPr/>
            </a:lvl4pPr>
            <a:lvl5pPr marL="10629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1" name="Pladsholder til onlinebillede 10">
            <a:extLst>
              <a:ext uri="{FF2B5EF4-FFF2-40B4-BE49-F238E27FC236}">
                <a16:creationId xmlns:a16="http://schemas.microsoft.com/office/drawing/2014/main" id="{56B3430F-77AC-42E4-A5A9-205B438E02D4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10800000" y="6339600"/>
            <a:ext cx="900000" cy="334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da-DK"/>
              <a:t>Klik på ikonet for at tilføje onlinebillede</a:t>
            </a:r>
          </a:p>
        </p:txBody>
      </p:sp>
    </p:spTree>
    <p:extLst>
      <p:ext uri="{BB962C8B-B14F-4D97-AF65-F5344CB8AC3E}">
        <p14:creationId xmlns:p14="http://schemas.microsoft.com/office/powerpoint/2010/main" val="14638517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887">
          <p15:clr>
            <a:srgbClr val="5ACBF0"/>
          </p15:clr>
        </p15:guide>
        <p15:guide id="4" pos="3341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D53CEF3-4F51-4EB3-B835-DE0A580FDCD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D9D903F-6441-49FD-B338-DC4FDE35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C212FD-2EF1-42AD-8970-3530F540655D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377EA56-3675-44B9-A4E5-C02773518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B35AEA5-29FD-4108-9C96-9D49B7975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Pladsholder til onlinebillede 10">
            <a:extLst>
              <a:ext uri="{FF2B5EF4-FFF2-40B4-BE49-F238E27FC236}">
                <a16:creationId xmlns:a16="http://schemas.microsoft.com/office/drawing/2014/main" id="{7623B6ED-1299-444A-A829-275306E7C91E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10800000" y="6339600"/>
            <a:ext cx="900000" cy="334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da-DK"/>
              <a:t>Klik på ikonet for at tilføje onlinebillede</a:t>
            </a:r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579ECAA-0900-48BF-B25F-DD4FD5F4EC5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1225" y="1629000"/>
            <a:ext cx="3600000" cy="3600000"/>
          </a:xfrm>
          <a:prstGeom prst="ellipse">
            <a:avLst/>
          </a:prstGeom>
          <a:solidFill>
            <a:schemeClr val="accent3">
              <a:alpha val="80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180000" indent="0">
              <a:buNone/>
              <a:defRPr sz="1800"/>
            </a:lvl2pPr>
            <a:lvl3pPr marL="360000" indent="0">
              <a:buNone/>
              <a:defRPr sz="1800"/>
            </a:lvl3pPr>
            <a:lvl4pPr marL="540000" indent="0">
              <a:buNone/>
              <a:defRPr sz="1800"/>
            </a:lvl4pPr>
            <a:lvl5pPr marL="720000" indent="0">
              <a:buNone/>
              <a:defRPr sz="1800"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3766639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, 1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E8F6A-1179-4533-BA98-D7EF7ACF4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457200"/>
            <a:ext cx="9467999" cy="1044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1A88811-1930-48B6-BFF8-C75E296D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6154-5BAE-47C5-9CF5-A0E3A54E345D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14127FA-9F05-428F-9319-40F58C618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6F9A6BA-B5F5-45A0-9EFF-CB76E79F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1F4B766-F537-41DB-AA11-FAD9B72EB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13" name="Pladsholder til indhold 12">
            <a:extLst>
              <a:ext uri="{FF2B5EF4-FFF2-40B4-BE49-F238E27FC236}">
                <a16:creationId xmlns:a16="http://schemas.microsoft.com/office/drawing/2014/main" id="{7EFF944F-58FA-4D14-80F2-2D8343B445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1225" y="1872000"/>
            <a:ext cx="946785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75FF2FC-3F62-4C99-8D07-40F54196E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633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, 2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E8F6A-1179-4533-BA98-D7EF7ACF4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457200"/>
            <a:ext cx="9467999" cy="1044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1A88811-1930-48B6-BFF8-C75E296D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7528-6ABB-407A-9DEC-7617B15C66FD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14127FA-9F05-428F-9319-40F58C618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6F9A6BA-B5F5-45A0-9EFF-CB76E79F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1F4B766-F537-41DB-AA11-FAD9B72EB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13" name="Pladsholder til indhold 12">
            <a:extLst>
              <a:ext uri="{FF2B5EF4-FFF2-40B4-BE49-F238E27FC236}">
                <a16:creationId xmlns:a16="http://schemas.microsoft.com/office/drawing/2014/main" id="{7EFF944F-58FA-4D14-80F2-2D8343B445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1225" y="1872000"/>
            <a:ext cx="4392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8" name="Pladsholder til indhold 12">
            <a:extLst>
              <a:ext uri="{FF2B5EF4-FFF2-40B4-BE49-F238E27FC236}">
                <a16:creationId xmlns:a16="http://schemas.microsoft.com/office/drawing/2014/main" id="{FC0F8279-4288-467B-904D-D8AE9D029E4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86800" y="1872000"/>
            <a:ext cx="4392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BDB74E1-76C7-4090-A71B-7514D5EF9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25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3341">
          <p15:clr>
            <a:srgbClr val="5ACBF0"/>
          </p15:clr>
        </p15:guide>
        <p15:guide id="5" pos="3772">
          <p15:clr>
            <a:srgbClr val="5ACBF0"/>
          </p15:clr>
        </p15:guide>
        <p15:guide id="6" pos="6539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, 3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E8F6A-1179-4533-BA98-D7EF7ACF4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457200"/>
            <a:ext cx="9467999" cy="1044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1A88811-1930-48B6-BFF8-C75E296D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387D-1B13-4A00-88ED-447114C12BE1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14127FA-9F05-428F-9319-40F58C618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6F9A6BA-B5F5-45A0-9EFF-CB76E79F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1F4B766-F537-41DB-AA11-FAD9B72EB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13" name="Pladsholder til indhold 12">
            <a:extLst>
              <a:ext uri="{FF2B5EF4-FFF2-40B4-BE49-F238E27FC236}">
                <a16:creationId xmlns:a16="http://schemas.microsoft.com/office/drawing/2014/main" id="{7EFF944F-58FA-4D14-80F2-2D8343B445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1225" y="1872000"/>
            <a:ext cx="3150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8" name="Pladsholder til indhold 12">
            <a:extLst>
              <a:ext uri="{FF2B5EF4-FFF2-40B4-BE49-F238E27FC236}">
                <a16:creationId xmlns:a16="http://schemas.microsoft.com/office/drawing/2014/main" id="{FC0F8279-4288-467B-904D-D8AE9D029E4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41200" y="1872000"/>
            <a:ext cx="3150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9" name="Pladsholder til indhold 12">
            <a:extLst>
              <a:ext uri="{FF2B5EF4-FFF2-40B4-BE49-F238E27FC236}">
                <a16:creationId xmlns:a16="http://schemas.microsoft.com/office/drawing/2014/main" id="{973AE289-9282-4490-8D11-CE0FC285348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564400" y="1870725"/>
            <a:ext cx="3150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B465E1C-E3C1-4D08-A42B-AA65571822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1919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7" pos="2547">
          <p15:clr>
            <a:srgbClr val="5ACBF0"/>
          </p15:clr>
        </p15:guide>
        <p15:guide id="8" pos="2978">
          <p15:clr>
            <a:srgbClr val="5ACBF0"/>
          </p15:clr>
        </p15:guide>
        <p15:guide id="9" pos="4974">
          <p15:clr>
            <a:srgbClr val="5ACBF0"/>
          </p15:clr>
        </p15:guide>
        <p15:guide id="10" orient="horz">
          <p15:clr>
            <a:srgbClr val="5ACBF0"/>
          </p15:clr>
        </p15:guide>
        <p15:guide id="11" pos="5382">
          <p15:clr>
            <a:srgbClr val="5ACBF0"/>
          </p15:clr>
        </p15:guide>
        <p15:guide id="12" pos="7378">
          <p15:clr>
            <a:srgbClr val="5ACBF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B54E8E-7A1D-4EB0-AC8C-F9E5CD63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9194F31-AE57-4B25-BFF2-7BBCF7FCD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9B99-420C-491A-B7E9-D0489BA3A36E}" type="datetime2">
              <a:rPr lang="da-DK" smtClean="0"/>
              <a:t>24. maj 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6E61F6A-0277-4753-843F-F146F5A36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AEE487C-C47C-4236-ABBD-21FA3AF75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68EEC88-717D-4AE1-A871-8B56D62C37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8" name="Pladsholder til tabel 7">
            <a:extLst>
              <a:ext uri="{FF2B5EF4-FFF2-40B4-BE49-F238E27FC236}">
                <a16:creationId xmlns:a16="http://schemas.microsoft.com/office/drawing/2014/main" id="{56735F85-20ED-487B-92D9-A3FFFE0A4B62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911225" y="1872000"/>
            <a:ext cx="9467850" cy="429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en tabel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5023E00-0086-477D-A317-A59E4137E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771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EDD98A5-F54B-403A-8905-932CAD38E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457200"/>
            <a:ext cx="9467999" cy="1044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da-DK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63A655B-C135-41D3-9B48-C822DD917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1224" y="1881187"/>
            <a:ext cx="9467999" cy="42957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Sjette niveau</a:t>
            </a:r>
          </a:p>
          <a:p>
            <a:pPr lvl="6"/>
            <a:r>
              <a:rPr lang="da-DK"/>
              <a:t>Syvende niveau</a:t>
            </a:r>
          </a:p>
          <a:p>
            <a:pPr lvl="7"/>
            <a:r>
              <a:rPr lang="da-DK"/>
              <a:t>Ottende niveau</a:t>
            </a:r>
          </a:p>
          <a:p>
            <a:pPr lvl="8"/>
            <a:r>
              <a:rPr lang="da-DK"/>
              <a:t>Niende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859073-4105-45F8-9C2A-B34255928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38800" y="6516000"/>
            <a:ext cx="1440000" cy="1800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AF8DAF-0E3B-4B91-9866-C4D061EE5670}" type="datetime2">
              <a:rPr lang="da-DK" smtClean="0"/>
              <a:t>24. maj 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7F73235-B357-41F1-A206-65ADAB7A2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6516000"/>
            <a:ext cx="64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a-DK"/>
              <a:t>Velliv Foreningen PowerPoint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770B1AD-6218-4B76-8824-0FCED6437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16000"/>
            <a:ext cx="720000" cy="1800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747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08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26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144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8pPr>
      <a:lvl9pPr marL="162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574">
          <p15:clr>
            <a:srgbClr val="5ACBF0"/>
          </p15:clr>
        </p15:guide>
        <p15:guide id="9" orient="horz" pos="278">
          <p15:clr>
            <a:srgbClr val="5ACBF0"/>
          </p15:clr>
        </p15:guide>
        <p15:guide id="10" orient="horz" pos="1185">
          <p15:clr>
            <a:srgbClr val="5ACBF0"/>
          </p15:clr>
        </p15:guide>
        <p15:guide id="11" orient="horz" pos="3884">
          <p15:clr>
            <a:srgbClr val="5ACBF0"/>
          </p15:clr>
        </p15:guide>
        <p15:guide id="12" orient="horz" pos="4133">
          <p15:clr>
            <a:srgbClr val="5ACBF0"/>
          </p15:clr>
        </p15:guide>
        <p15:guide id="13" orient="horz" pos="2160">
          <p15:clr>
            <a:srgbClr val="5ACBF0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EDD98A5-F54B-403A-8905-932CAD38E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944563"/>
            <a:ext cx="9467999" cy="648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da-DK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63A655B-C135-41D3-9B48-C822DD917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1224" y="1958399"/>
            <a:ext cx="9467999" cy="4226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Sjette niveau</a:t>
            </a:r>
          </a:p>
          <a:p>
            <a:pPr lvl="6"/>
            <a:r>
              <a:rPr lang="da-DK"/>
              <a:t>Syvende niveau</a:t>
            </a:r>
          </a:p>
          <a:p>
            <a:pPr lvl="7"/>
            <a:r>
              <a:rPr lang="da-DK"/>
              <a:t>Ottende niveau</a:t>
            </a:r>
          </a:p>
          <a:p>
            <a:pPr lvl="8"/>
            <a:r>
              <a:rPr lang="da-DK"/>
              <a:t>Niende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859073-4105-45F8-9C2A-B34255928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38800" y="6516000"/>
            <a:ext cx="1440000" cy="1800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AF8DAF-0E3B-4B91-9866-C4D061EE5670}" type="datetime2">
              <a:rPr lang="da-DK" smtClean="0"/>
              <a:t>24. maj 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7F73235-B357-41F1-A206-65ADAB7A2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6516000"/>
            <a:ext cx="64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a-DK"/>
              <a:t>Velliv Foreningen PowerPoint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770B1AD-6218-4B76-8824-0FCED6437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16000"/>
            <a:ext cx="720000" cy="1800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Pladsholder til titel 1">
            <a:extLst>
              <a:ext uri="{FF2B5EF4-FFF2-40B4-BE49-F238E27FC236}">
                <a16:creationId xmlns:a16="http://schemas.microsoft.com/office/drawing/2014/main" id="{6BCE1467-B495-4266-A67E-DD35465064B0}"/>
              </a:ext>
            </a:extLst>
          </p:cNvPr>
          <p:cNvSpPr txBox="1">
            <a:spLocks/>
          </p:cNvSpPr>
          <p:nvPr/>
        </p:nvSpPr>
        <p:spPr>
          <a:xfrm>
            <a:off x="2002088" y="681038"/>
            <a:ext cx="9467999" cy="1044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886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9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08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26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144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8pPr>
      <a:lvl9pPr marL="162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574">
          <p15:clr>
            <a:srgbClr val="5ACBF0"/>
          </p15:clr>
        </p15:guide>
        <p15:guide id="9" orient="horz" pos="278">
          <p15:clr>
            <a:srgbClr val="5ACBF0"/>
          </p15:clr>
        </p15:guide>
        <p15:guide id="10" orient="horz" pos="1230">
          <p15:clr>
            <a:srgbClr val="5ACBF0"/>
          </p15:clr>
        </p15:guide>
        <p15:guide id="11" orient="horz" pos="3884">
          <p15:clr>
            <a:srgbClr val="5ACBF0"/>
          </p15:clr>
        </p15:guide>
        <p15:guide id="12" orient="horz" pos="4133">
          <p15:clr>
            <a:srgbClr val="5ACBF0"/>
          </p15:clr>
        </p15:guide>
        <p15:guide id="13" orient="horz" pos="2160">
          <p15:clr>
            <a:srgbClr val="5ACBF0"/>
          </p15:clr>
        </p15:guide>
        <p15:guide id="14" orient="horz" pos="595">
          <p15:clr>
            <a:srgbClr val="5ACBF0"/>
          </p15:clr>
        </p15:guide>
        <p15:guide id="15" orient="horz" pos="1026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: afrundede hjørner 6">
            <a:extLst>
              <a:ext uri="{FF2B5EF4-FFF2-40B4-BE49-F238E27FC236}">
                <a16:creationId xmlns:a16="http://schemas.microsoft.com/office/drawing/2014/main" id="{94986961-EFB0-88D9-4AAE-54EDF5EB27B4}"/>
              </a:ext>
            </a:extLst>
          </p:cNvPr>
          <p:cNvSpPr/>
          <p:nvPr/>
        </p:nvSpPr>
        <p:spPr>
          <a:xfrm>
            <a:off x="556800" y="403834"/>
            <a:ext cx="2586450" cy="5838343"/>
          </a:xfrm>
          <a:prstGeom prst="roundRect">
            <a:avLst>
              <a:gd name="adj" fmla="val 12338"/>
            </a:avLst>
          </a:prstGeom>
          <a:solidFill>
            <a:srgbClr val="CBD5D3"/>
          </a:solidFill>
          <a:ln>
            <a:solidFill>
              <a:srgbClr val="CBD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a-DK" sz="1400" b="1">
                <a:solidFill>
                  <a:schemeClr val="tx1"/>
                </a:solidFill>
              </a:rPr>
              <a:t>Aktiviteter</a:t>
            </a:r>
          </a:p>
          <a:p>
            <a:pPr algn="ctr"/>
            <a:r>
              <a:rPr lang="da-DK" sz="1000">
                <a:solidFill>
                  <a:schemeClr val="tx1"/>
                </a:solidFill>
              </a:rPr>
              <a:t>Beskriv indholdet i de aktiviteter, I vil igangsætte</a:t>
            </a:r>
            <a:endParaRPr lang="da-DK" sz="900">
              <a:solidFill>
                <a:schemeClr val="tx1"/>
              </a:solidFill>
            </a:endParaRPr>
          </a:p>
        </p:txBody>
      </p:sp>
      <p:sp>
        <p:nvSpPr>
          <p:cNvPr id="8" name="Rektangel: afrundede hjørner 7">
            <a:extLst>
              <a:ext uri="{FF2B5EF4-FFF2-40B4-BE49-F238E27FC236}">
                <a16:creationId xmlns:a16="http://schemas.microsoft.com/office/drawing/2014/main" id="{A50C4385-C03F-E121-0BEF-AD1BC0C4B65D}"/>
              </a:ext>
            </a:extLst>
          </p:cNvPr>
          <p:cNvSpPr/>
          <p:nvPr/>
        </p:nvSpPr>
        <p:spPr>
          <a:xfrm>
            <a:off x="3350800" y="403834"/>
            <a:ext cx="2586450" cy="5838343"/>
          </a:xfrm>
          <a:prstGeom prst="roundRect">
            <a:avLst>
              <a:gd name="adj" fmla="val 13420"/>
            </a:avLst>
          </a:prstGeom>
          <a:solidFill>
            <a:srgbClr val="CBD5D3"/>
          </a:solidFill>
          <a:ln>
            <a:solidFill>
              <a:srgbClr val="CBD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a-DK" sz="1400" b="1">
                <a:solidFill>
                  <a:schemeClr val="tx1"/>
                </a:solidFill>
              </a:rPr>
              <a:t>Udbytte</a:t>
            </a:r>
          </a:p>
          <a:p>
            <a:pPr algn="ctr"/>
            <a:r>
              <a:rPr lang="da-DK" sz="1000">
                <a:solidFill>
                  <a:schemeClr val="tx1"/>
                </a:solidFill>
              </a:rPr>
              <a:t>Beskriv det nye som målgruppen kan efter aktiviteterne er gennemført</a:t>
            </a:r>
            <a:endParaRPr lang="da-DK" sz="900">
              <a:solidFill>
                <a:schemeClr val="tx1"/>
              </a:solidFill>
            </a:endParaRPr>
          </a:p>
        </p:txBody>
      </p:sp>
      <p:sp>
        <p:nvSpPr>
          <p:cNvPr id="9" name="Rektangel: afrundede hjørner 8">
            <a:extLst>
              <a:ext uri="{FF2B5EF4-FFF2-40B4-BE49-F238E27FC236}">
                <a16:creationId xmlns:a16="http://schemas.microsoft.com/office/drawing/2014/main" id="{944190B6-B97C-55C2-581F-3EDB3548D61D}"/>
              </a:ext>
            </a:extLst>
          </p:cNvPr>
          <p:cNvSpPr/>
          <p:nvPr/>
        </p:nvSpPr>
        <p:spPr>
          <a:xfrm>
            <a:off x="6144800" y="403834"/>
            <a:ext cx="2586450" cy="5838343"/>
          </a:xfrm>
          <a:prstGeom prst="roundRect">
            <a:avLst>
              <a:gd name="adj" fmla="val 13781"/>
            </a:avLst>
          </a:prstGeom>
          <a:solidFill>
            <a:srgbClr val="CBD5D3"/>
          </a:solidFill>
          <a:ln>
            <a:solidFill>
              <a:srgbClr val="CBD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a-DK" sz="1400" b="1">
                <a:solidFill>
                  <a:schemeClr val="tx1"/>
                </a:solidFill>
              </a:rPr>
              <a:t>Forandringer</a:t>
            </a:r>
          </a:p>
          <a:p>
            <a:pPr algn="ctr"/>
            <a:r>
              <a:rPr lang="da-DK" sz="1000">
                <a:solidFill>
                  <a:schemeClr val="tx1"/>
                </a:solidFill>
              </a:rPr>
              <a:t>Beskriv indsatsens resultater på længere sigt. Hvad nyt begynder målgruppen at gøre</a:t>
            </a:r>
            <a:endParaRPr lang="da-DK" sz="900">
              <a:solidFill>
                <a:schemeClr val="tx1"/>
              </a:solidFill>
            </a:endParaRPr>
          </a:p>
        </p:txBody>
      </p:sp>
      <p:sp>
        <p:nvSpPr>
          <p:cNvPr id="10" name="Rektangel: afrundede hjørner 9">
            <a:extLst>
              <a:ext uri="{FF2B5EF4-FFF2-40B4-BE49-F238E27FC236}">
                <a16:creationId xmlns:a16="http://schemas.microsoft.com/office/drawing/2014/main" id="{D8763E2E-0A6E-9B04-5593-4072E2B44783}"/>
              </a:ext>
            </a:extLst>
          </p:cNvPr>
          <p:cNvSpPr/>
          <p:nvPr/>
        </p:nvSpPr>
        <p:spPr>
          <a:xfrm>
            <a:off x="8938800" y="403834"/>
            <a:ext cx="2586450" cy="5838343"/>
          </a:xfrm>
          <a:prstGeom prst="roundRect">
            <a:avLst>
              <a:gd name="adj" fmla="val 12699"/>
            </a:avLst>
          </a:prstGeom>
          <a:solidFill>
            <a:srgbClr val="CBD5D3"/>
          </a:solidFill>
          <a:ln>
            <a:solidFill>
              <a:srgbClr val="CBD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a-DK" sz="1400" b="1">
                <a:solidFill>
                  <a:schemeClr val="tx1"/>
                </a:solidFill>
              </a:rPr>
              <a:t>Forbedringer</a:t>
            </a:r>
          </a:p>
          <a:p>
            <a:pPr algn="ctr"/>
            <a:r>
              <a:rPr lang="da-DK" sz="1000">
                <a:solidFill>
                  <a:schemeClr val="tx1"/>
                </a:solidFill>
              </a:rPr>
              <a:t>Beskriv indsatsens effekt for arbejdspladserne</a:t>
            </a:r>
          </a:p>
        </p:txBody>
      </p:sp>
      <p:sp>
        <p:nvSpPr>
          <p:cNvPr id="13" name="Rektangel: afrundede hjørner 12">
            <a:extLst>
              <a:ext uri="{FF2B5EF4-FFF2-40B4-BE49-F238E27FC236}">
                <a16:creationId xmlns:a16="http://schemas.microsoft.com/office/drawing/2014/main" id="{FA78B41D-D989-EC81-16D1-AFCBEAFAFB33}"/>
              </a:ext>
            </a:extLst>
          </p:cNvPr>
          <p:cNvSpPr/>
          <p:nvPr/>
        </p:nvSpPr>
        <p:spPr>
          <a:xfrm>
            <a:off x="649757" y="1312658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000" dirty="0">
                <a:solidFill>
                  <a:schemeClr val="bg1"/>
                </a:solidFill>
              </a:rPr>
              <a:t>[</a:t>
            </a:r>
            <a:r>
              <a:rPr lang="da-DK" sz="1000">
                <a:solidFill>
                  <a:schemeClr val="bg1"/>
                </a:solidFill>
              </a:rPr>
              <a:t>skriv tekst her] </a:t>
            </a:r>
          </a:p>
        </p:txBody>
      </p:sp>
      <p:sp>
        <p:nvSpPr>
          <p:cNvPr id="14" name="Rektangel: afrundede hjørner 13">
            <a:extLst>
              <a:ext uri="{FF2B5EF4-FFF2-40B4-BE49-F238E27FC236}">
                <a16:creationId xmlns:a16="http://schemas.microsoft.com/office/drawing/2014/main" id="{7AA315FA-A2B0-4726-9019-BD3A9D233ECB}"/>
              </a:ext>
            </a:extLst>
          </p:cNvPr>
          <p:cNvSpPr/>
          <p:nvPr/>
        </p:nvSpPr>
        <p:spPr>
          <a:xfrm>
            <a:off x="649757" y="2265878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15" name="Rektangel: afrundede hjørner 14">
            <a:extLst>
              <a:ext uri="{FF2B5EF4-FFF2-40B4-BE49-F238E27FC236}">
                <a16:creationId xmlns:a16="http://schemas.microsoft.com/office/drawing/2014/main" id="{513E00FC-801D-8B44-5AF1-0B994B841716}"/>
              </a:ext>
            </a:extLst>
          </p:cNvPr>
          <p:cNvSpPr/>
          <p:nvPr/>
        </p:nvSpPr>
        <p:spPr>
          <a:xfrm>
            <a:off x="649757" y="3209772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16" name="Rektangel: afrundede hjørner 15">
            <a:extLst>
              <a:ext uri="{FF2B5EF4-FFF2-40B4-BE49-F238E27FC236}">
                <a16:creationId xmlns:a16="http://schemas.microsoft.com/office/drawing/2014/main" id="{4D8FB3D3-1AB6-75F3-76E8-FD19FB4F820C}"/>
              </a:ext>
            </a:extLst>
          </p:cNvPr>
          <p:cNvSpPr/>
          <p:nvPr/>
        </p:nvSpPr>
        <p:spPr>
          <a:xfrm>
            <a:off x="649757" y="4144335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17" name="Rektangel: afrundede hjørner 16">
            <a:extLst>
              <a:ext uri="{FF2B5EF4-FFF2-40B4-BE49-F238E27FC236}">
                <a16:creationId xmlns:a16="http://schemas.microsoft.com/office/drawing/2014/main" id="{6A0CC58B-33AD-89F3-D4CD-619712AF126C}"/>
              </a:ext>
            </a:extLst>
          </p:cNvPr>
          <p:cNvSpPr/>
          <p:nvPr/>
        </p:nvSpPr>
        <p:spPr>
          <a:xfrm>
            <a:off x="649757" y="5088227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18" name="Rektangel: afrundede hjørner 17">
            <a:extLst>
              <a:ext uri="{FF2B5EF4-FFF2-40B4-BE49-F238E27FC236}">
                <a16:creationId xmlns:a16="http://schemas.microsoft.com/office/drawing/2014/main" id="{D2703DF4-AAC1-7A1F-6745-08E5132A3D7E}"/>
              </a:ext>
            </a:extLst>
          </p:cNvPr>
          <p:cNvSpPr/>
          <p:nvPr/>
        </p:nvSpPr>
        <p:spPr>
          <a:xfrm>
            <a:off x="3431057" y="1312659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19" name="Rektangel: afrundede hjørner 18">
            <a:extLst>
              <a:ext uri="{FF2B5EF4-FFF2-40B4-BE49-F238E27FC236}">
                <a16:creationId xmlns:a16="http://schemas.microsoft.com/office/drawing/2014/main" id="{6C77B3A0-17E2-38FA-142D-77467083A17A}"/>
              </a:ext>
            </a:extLst>
          </p:cNvPr>
          <p:cNvSpPr/>
          <p:nvPr/>
        </p:nvSpPr>
        <p:spPr>
          <a:xfrm>
            <a:off x="3431057" y="2265877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20" name="Rektangel: afrundede hjørner 19">
            <a:extLst>
              <a:ext uri="{FF2B5EF4-FFF2-40B4-BE49-F238E27FC236}">
                <a16:creationId xmlns:a16="http://schemas.microsoft.com/office/drawing/2014/main" id="{F0C00852-654F-5F5E-B777-EF65C519C3B7}"/>
              </a:ext>
            </a:extLst>
          </p:cNvPr>
          <p:cNvSpPr/>
          <p:nvPr/>
        </p:nvSpPr>
        <p:spPr>
          <a:xfrm>
            <a:off x="3431057" y="3209770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21" name="Rektangel: afrundede hjørner 20">
            <a:extLst>
              <a:ext uri="{FF2B5EF4-FFF2-40B4-BE49-F238E27FC236}">
                <a16:creationId xmlns:a16="http://schemas.microsoft.com/office/drawing/2014/main" id="{D5613FB0-5C3E-BAE4-D718-297E89CA45D9}"/>
              </a:ext>
            </a:extLst>
          </p:cNvPr>
          <p:cNvSpPr/>
          <p:nvPr/>
        </p:nvSpPr>
        <p:spPr>
          <a:xfrm>
            <a:off x="3431057" y="4144332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22" name="Rektangel: afrundede hjørner 21">
            <a:extLst>
              <a:ext uri="{FF2B5EF4-FFF2-40B4-BE49-F238E27FC236}">
                <a16:creationId xmlns:a16="http://schemas.microsoft.com/office/drawing/2014/main" id="{EA2FE685-1A8A-8B52-3FCF-2322462985DA}"/>
              </a:ext>
            </a:extLst>
          </p:cNvPr>
          <p:cNvSpPr/>
          <p:nvPr/>
        </p:nvSpPr>
        <p:spPr>
          <a:xfrm>
            <a:off x="3431057" y="5088227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23" name="Rektangel: afrundede hjørner 22">
            <a:extLst>
              <a:ext uri="{FF2B5EF4-FFF2-40B4-BE49-F238E27FC236}">
                <a16:creationId xmlns:a16="http://schemas.microsoft.com/office/drawing/2014/main" id="{5ABFFDFB-0710-F5FD-C62A-5CA949DBA48E}"/>
              </a:ext>
            </a:extLst>
          </p:cNvPr>
          <p:cNvSpPr/>
          <p:nvPr/>
        </p:nvSpPr>
        <p:spPr>
          <a:xfrm>
            <a:off x="6243463" y="1312659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24" name="Rektangel: afrundede hjørner 23">
            <a:extLst>
              <a:ext uri="{FF2B5EF4-FFF2-40B4-BE49-F238E27FC236}">
                <a16:creationId xmlns:a16="http://schemas.microsoft.com/office/drawing/2014/main" id="{77949151-509A-5A25-01F9-47BE8D4542B1}"/>
              </a:ext>
            </a:extLst>
          </p:cNvPr>
          <p:cNvSpPr/>
          <p:nvPr/>
        </p:nvSpPr>
        <p:spPr>
          <a:xfrm>
            <a:off x="6243463" y="2265877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25" name="Rektangel: afrundede hjørner 24">
            <a:extLst>
              <a:ext uri="{FF2B5EF4-FFF2-40B4-BE49-F238E27FC236}">
                <a16:creationId xmlns:a16="http://schemas.microsoft.com/office/drawing/2014/main" id="{B4A2B734-A51D-809C-9185-702E4D6351B1}"/>
              </a:ext>
            </a:extLst>
          </p:cNvPr>
          <p:cNvSpPr/>
          <p:nvPr/>
        </p:nvSpPr>
        <p:spPr>
          <a:xfrm>
            <a:off x="6243463" y="3209770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26" name="Rektangel: afrundede hjørner 25">
            <a:extLst>
              <a:ext uri="{FF2B5EF4-FFF2-40B4-BE49-F238E27FC236}">
                <a16:creationId xmlns:a16="http://schemas.microsoft.com/office/drawing/2014/main" id="{24FF9EE5-BCF7-9A37-3EB1-86C3CF4F8BEE}"/>
              </a:ext>
            </a:extLst>
          </p:cNvPr>
          <p:cNvSpPr/>
          <p:nvPr/>
        </p:nvSpPr>
        <p:spPr>
          <a:xfrm>
            <a:off x="6243463" y="4144332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27" name="Rektangel: afrundede hjørner 26">
            <a:extLst>
              <a:ext uri="{FF2B5EF4-FFF2-40B4-BE49-F238E27FC236}">
                <a16:creationId xmlns:a16="http://schemas.microsoft.com/office/drawing/2014/main" id="{AFADF829-B422-CDD7-A5C8-DFED195F642E}"/>
              </a:ext>
            </a:extLst>
          </p:cNvPr>
          <p:cNvSpPr/>
          <p:nvPr/>
        </p:nvSpPr>
        <p:spPr>
          <a:xfrm>
            <a:off x="6243463" y="5088227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28" name="Rektangel: afrundede hjørner 27">
            <a:extLst>
              <a:ext uri="{FF2B5EF4-FFF2-40B4-BE49-F238E27FC236}">
                <a16:creationId xmlns:a16="http://schemas.microsoft.com/office/drawing/2014/main" id="{658A88B9-969A-0914-B249-032DFD19DA8C}"/>
              </a:ext>
            </a:extLst>
          </p:cNvPr>
          <p:cNvSpPr/>
          <p:nvPr/>
        </p:nvSpPr>
        <p:spPr>
          <a:xfrm>
            <a:off x="9024763" y="1289097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29" name="Rektangel: afrundede hjørner 28">
            <a:extLst>
              <a:ext uri="{FF2B5EF4-FFF2-40B4-BE49-F238E27FC236}">
                <a16:creationId xmlns:a16="http://schemas.microsoft.com/office/drawing/2014/main" id="{A268D89B-90CB-2507-918A-1EE33F05555A}"/>
              </a:ext>
            </a:extLst>
          </p:cNvPr>
          <p:cNvSpPr/>
          <p:nvPr/>
        </p:nvSpPr>
        <p:spPr>
          <a:xfrm>
            <a:off x="9024763" y="2242315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30" name="Rektangel: afrundede hjørner 29">
            <a:extLst>
              <a:ext uri="{FF2B5EF4-FFF2-40B4-BE49-F238E27FC236}">
                <a16:creationId xmlns:a16="http://schemas.microsoft.com/office/drawing/2014/main" id="{46D4790D-6B03-C2B9-4B55-8B0E0E41DC9C}"/>
              </a:ext>
            </a:extLst>
          </p:cNvPr>
          <p:cNvSpPr/>
          <p:nvPr/>
        </p:nvSpPr>
        <p:spPr>
          <a:xfrm>
            <a:off x="9024763" y="3186208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31" name="Rektangel: afrundede hjørner 30">
            <a:extLst>
              <a:ext uri="{FF2B5EF4-FFF2-40B4-BE49-F238E27FC236}">
                <a16:creationId xmlns:a16="http://schemas.microsoft.com/office/drawing/2014/main" id="{8FC92439-5EB9-CACE-DE63-424CFEE82450}"/>
              </a:ext>
            </a:extLst>
          </p:cNvPr>
          <p:cNvSpPr/>
          <p:nvPr/>
        </p:nvSpPr>
        <p:spPr>
          <a:xfrm>
            <a:off x="9024763" y="4120770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  <p:sp>
        <p:nvSpPr>
          <p:cNvPr id="32" name="Rektangel: afrundede hjørner 31">
            <a:extLst>
              <a:ext uri="{FF2B5EF4-FFF2-40B4-BE49-F238E27FC236}">
                <a16:creationId xmlns:a16="http://schemas.microsoft.com/office/drawing/2014/main" id="{E5941735-7240-147A-FA47-7BEAFA5ED9C6}"/>
              </a:ext>
            </a:extLst>
          </p:cNvPr>
          <p:cNvSpPr/>
          <p:nvPr/>
        </p:nvSpPr>
        <p:spPr>
          <a:xfrm>
            <a:off x="9024763" y="5064665"/>
            <a:ext cx="2390774" cy="90587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815225"/>
      </p:ext>
    </p:extLst>
  </p:cSld>
  <p:clrMapOvr>
    <a:masterClrMapping/>
  </p:clrMapOvr>
</p:sld>
</file>

<file path=ppt/theme/theme1.xml><?xml version="1.0" encoding="utf-8"?>
<a:theme xmlns:a="http://schemas.openxmlformats.org/drawingml/2006/main" name="Velliv Foreningen Ekstern">
  <a:themeElements>
    <a:clrScheme name="Velliv_Foreningen">
      <a:dk1>
        <a:srgbClr val="000000"/>
      </a:dk1>
      <a:lt1>
        <a:sysClr val="window" lastClr="FFFFFF"/>
      </a:lt1>
      <a:dk2>
        <a:srgbClr val="003C32"/>
      </a:dk2>
      <a:lt2>
        <a:srgbClr val="BE6E00"/>
      </a:lt2>
      <a:accent1>
        <a:srgbClr val="FFA032"/>
      </a:accent1>
      <a:accent2>
        <a:srgbClr val="006E64"/>
      </a:accent2>
      <a:accent3>
        <a:srgbClr val="48B8AB"/>
      </a:accent3>
      <a:accent4>
        <a:srgbClr val="B7B09B"/>
      </a:accent4>
      <a:accent5>
        <a:srgbClr val="3C4187"/>
      </a:accent5>
      <a:accent6>
        <a:srgbClr val="DB504A"/>
      </a:accent6>
      <a:hlink>
        <a:srgbClr val="1C4E58"/>
      </a:hlink>
      <a:folHlink>
        <a:srgbClr val="000000"/>
      </a:folHlink>
    </a:clrScheme>
    <a:fontScheme name="Velliv_Forening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Orange">
      <a:srgbClr val="FFA032"/>
    </a:custClr>
    <a:custClr name="Orange 600">
      <a:srgbClr val="BE6E00"/>
    </a:custClr>
    <a:custClr name="Orange 100">
      <a:srgbClr val="FFE1C3"/>
    </a:custClr>
    <a:custClr name="Orange 50">
      <a:srgbClr val="FFF5E6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een">
      <a:srgbClr val="006E64"/>
    </a:custClr>
    <a:custClr name="Green 900">
      <a:srgbClr val="003C32"/>
    </a:custClr>
    <a:custClr name="Green 100">
      <a:srgbClr val="BEE6DC"/>
    </a:custClr>
    <a:custClr name="Green 50">
      <a:srgbClr val="E6F5F0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ay 600">
      <a:srgbClr val="767676"/>
    </a:custClr>
    <a:custClr name="Gray 500">
      <a:srgbClr val="9E9E9E"/>
    </a:custClr>
    <a:custClr name="Gray 400">
      <a:srgbClr val="C5C5C5"/>
    </a:custClr>
    <a:custClr name="Gray 200">
      <a:srgbClr val="E2E2E2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ta Pink 900">
      <a:srgbClr val="9B2D41"/>
    </a:custClr>
    <a:custClr name="Data Pink 500">
      <a:srgbClr val="D7557D"/>
    </a:custClr>
    <a:custClr name="Data Pink 200">
      <a:srgbClr val="FFBEE1"/>
    </a:custClr>
    <a:custClr name="Data Pink 100">
      <a:srgbClr val="FFD7F0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ta Blue 900">
      <a:srgbClr val="3C4187"/>
    </a:custClr>
    <a:custClr name="Data Blue 500">
      <a:srgbClr val="4B5FC8"/>
    </a:custClr>
    <a:custClr name="Data Blue 200">
      <a:srgbClr val="C3CDF0"/>
    </a:custClr>
    <a:custClr name="Data Blue 100">
      <a:srgbClr val="E6E6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</a:custClrLst>
  <a:extLst>
    <a:ext uri="{05A4C25C-085E-4340-85A3-A5531E510DB2}">
      <thm15:themeFamily xmlns:thm15="http://schemas.microsoft.com/office/thememl/2012/main" name="Præsentation1" id="{1FB845E3-594E-4F9C-9A59-0AA59F844506}" vid="{90890861-C548-4134-853F-394A3460F15E}"/>
    </a:ext>
  </a:extLst>
</a:theme>
</file>

<file path=ppt/theme/theme2.xml><?xml version="1.0" encoding="utf-8"?>
<a:theme xmlns:a="http://schemas.openxmlformats.org/drawingml/2006/main" name="Velliv Foreningen Intern">
  <a:themeElements>
    <a:clrScheme name="Velliv_Foreningen">
      <a:dk1>
        <a:srgbClr val="000000"/>
      </a:dk1>
      <a:lt1>
        <a:sysClr val="window" lastClr="FFFFFF"/>
      </a:lt1>
      <a:dk2>
        <a:srgbClr val="003C32"/>
      </a:dk2>
      <a:lt2>
        <a:srgbClr val="BE6E00"/>
      </a:lt2>
      <a:accent1>
        <a:srgbClr val="FFA032"/>
      </a:accent1>
      <a:accent2>
        <a:srgbClr val="006E64"/>
      </a:accent2>
      <a:accent3>
        <a:srgbClr val="48B8AB"/>
      </a:accent3>
      <a:accent4>
        <a:srgbClr val="B7B09B"/>
      </a:accent4>
      <a:accent5>
        <a:srgbClr val="3C4187"/>
      </a:accent5>
      <a:accent6>
        <a:srgbClr val="DB504A"/>
      </a:accent6>
      <a:hlink>
        <a:srgbClr val="1C4E58"/>
      </a:hlink>
      <a:folHlink>
        <a:srgbClr val="000000"/>
      </a:folHlink>
    </a:clrScheme>
    <a:fontScheme name="Velliv_Forening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Orange">
      <a:srgbClr val="FFA032"/>
    </a:custClr>
    <a:custClr name="Orange 600">
      <a:srgbClr val="BE6E00"/>
    </a:custClr>
    <a:custClr name="Orange 100">
      <a:srgbClr val="FFE1C3"/>
    </a:custClr>
    <a:custClr name="Orange 50">
      <a:srgbClr val="FFF5E6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een">
      <a:srgbClr val="006E64"/>
    </a:custClr>
    <a:custClr name="Green 900">
      <a:srgbClr val="003C32"/>
    </a:custClr>
    <a:custClr name="Green 100">
      <a:srgbClr val="BEE6DC"/>
    </a:custClr>
    <a:custClr name="Green 50">
      <a:srgbClr val="E6F5F0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ay 600">
      <a:srgbClr val="767676"/>
    </a:custClr>
    <a:custClr name="Gray 500">
      <a:srgbClr val="9E9E9E"/>
    </a:custClr>
    <a:custClr name="Gray 400">
      <a:srgbClr val="C5C5C5"/>
    </a:custClr>
    <a:custClr name="Gray 200">
      <a:srgbClr val="E2E2E2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ta Pink 900">
      <a:srgbClr val="9B2D41"/>
    </a:custClr>
    <a:custClr name="Data Pink 500">
      <a:srgbClr val="D7557D"/>
    </a:custClr>
    <a:custClr name="Data Pink 200">
      <a:srgbClr val="FFBEE1"/>
    </a:custClr>
    <a:custClr name="Data Pink 100">
      <a:srgbClr val="FFD7F0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ta Blue 900">
      <a:srgbClr val="3C4187"/>
    </a:custClr>
    <a:custClr name="Data Blue 500">
      <a:srgbClr val="4B5FC8"/>
    </a:custClr>
    <a:custClr name="Data Blue 200">
      <a:srgbClr val="C3CDF0"/>
    </a:custClr>
    <a:custClr name="Data Blue 100">
      <a:srgbClr val="E6E6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</a:custClrLst>
  <a:extLst>
    <a:ext uri="{05A4C25C-085E-4340-85A3-A5531E510DB2}">
      <thm15:themeFamily xmlns:thm15="http://schemas.microsoft.com/office/thememl/2012/main" name="Præsentation1" id="{1FB845E3-594E-4F9C-9A59-0AA59F844506}" vid="{C0463420-7E4B-4823-A2A5-1E51BF77ED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4F90969C85FF4C8005F8EEEFBF0C7B" ma:contentTypeVersion="12" ma:contentTypeDescription="Opret et nyt dokument." ma:contentTypeScope="" ma:versionID="9d78da8be8f84f0d3cbac9aa2d2654c0">
  <xsd:schema xmlns:xsd="http://www.w3.org/2001/XMLSchema" xmlns:xs="http://www.w3.org/2001/XMLSchema" xmlns:p="http://schemas.microsoft.com/office/2006/metadata/properties" xmlns:ns2="fab7efee-cba5-4b05-abb4-1859892d69ef" xmlns:ns3="fb55fdf5-2535-44a2-89ca-9425a33e196f" targetNamespace="http://schemas.microsoft.com/office/2006/metadata/properties" ma:root="true" ma:fieldsID="95f4dcf4696f85c14eaa16bbd5185293" ns2:_="" ns3:_="">
    <xsd:import namespace="fab7efee-cba5-4b05-abb4-1859892d69ef"/>
    <xsd:import namespace="fb55fdf5-2535-44a2-89ca-9425a33e19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b7efee-cba5-4b05-abb4-1859892d69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Billedmærker" ma:readOnly="false" ma:fieldId="{5cf76f15-5ced-4ddc-b409-7134ff3c332f}" ma:taxonomyMulti="true" ma:sspId="13287770-0ff4-4401-841a-fdb9aa35f1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5fdf5-2535-44a2-89ca-9425a33e196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a2750a10-adc3-4e52-8419-fd912159d3de}" ma:internalName="TaxCatchAll" ma:showField="CatchAllData" ma:web="fb55fdf5-2535-44a2-89ca-9425a33e19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fab7efee-cba5-4b05-abb4-1859892d69ef" xsi:nil="true"/>
    <TaxCatchAll xmlns="fb55fdf5-2535-44a2-89ca-9425a33e196f" xsi:nil="true"/>
    <lcf76f155ced4ddcb4097134ff3c332f xmlns="fab7efee-cba5-4b05-abb4-1859892d69e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824C9B-AF0E-46CE-82F9-44774397FA9F}"/>
</file>

<file path=customXml/itemProps2.xml><?xml version="1.0" encoding="utf-8"?>
<ds:datastoreItem xmlns:ds="http://schemas.openxmlformats.org/officeDocument/2006/customXml" ds:itemID="{7F21C198-FA99-41EB-9876-AA6B14C9B018}">
  <ds:schemaRefs>
    <ds:schemaRef ds:uri="5331fcd5-72a9-49de-a834-19749dc3b141"/>
    <ds:schemaRef ds:uri="c54e1ae2-fd93-432d-96d5-7e9ad89c5750"/>
    <ds:schemaRef ds:uri="http://schemas.microsoft.com/office/2006/metadata/properties"/>
    <ds:schemaRef ds:uri="http://schemas.microsoft.com/office/infopath/2007/PartnerControls"/>
    <ds:schemaRef ds:uri="fab7efee-cba5-4b05-abb4-1859892d69ef"/>
    <ds:schemaRef ds:uri="fb55fdf5-2535-44a2-89ca-9425a33e196f"/>
  </ds:schemaRefs>
</ds:datastoreItem>
</file>

<file path=customXml/itemProps3.xml><?xml version="1.0" encoding="utf-8"?>
<ds:datastoreItem xmlns:ds="http://schemas.openxmlformats.org/officeDocument/2006/customXml" ds:itemID="{C5C5DDDB-8D68-4C01-ADF3-70CF224DC3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Velliv Foreningen PowerPoint skabelon 2020</Template>
  <TotalTime>0</TotalTime>
  <Words>46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Velliv Foreningen Ekstern</vt:lpstr>
      <vt:lpstr>Velliv Foreningen Intern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Skabelon forandringsmodel</dc:title>
  <dc:creator>Maria Terp Ledam</dc:creator>
  <cp:lastModifiedBy>Liis Rumessen Rode</cp:lastModifiedBy>
  <cp:revision>1</cp:revision>
  <dcterms:created xsi:type="dcterms:W3CDTF">2022-06-10T10:58:29Z</dcterms:created>
  <dcterms:modified xsi:type="dcterms:W3CDTF">2023-05-24T06:53:00Z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0x010100BF4F90969C85FF4C8005F8EEEFBF0C7B</vt:lpwstr>
  </property>
  <property fmtid="{D5CDD505-2E9C-101B-9397-08002B2CF9AE}" pid="3" name="Order">
    <vt:r8>300</vt:r8>
  </property>
  <property fmtid="{D5CDD505-2E9C-101B-9397-08002B2CF9AE}" pid="4" name="fLogo">
    <vt:lpwstr>http://www.exformatics.com/images/logo_new.jpg</vt:lpwstr>
  </property>
  <property fmtid="{D5CDD505-2E9C-101B-9397-08002B2CF9AE}" pid="5" name="MediaServiceImageTags">
    <vt:lpwstr/>
  </property>
  <property fmtid="{D5CDD505-2E9C-101B-9397-08002B2CF9AE}" pid="6" name="EXDocumentID">
    <vt:lpwstr/>
  </property>
  <property fmtid="{D5CDD505-2E9C-101B-9397-08002B2CF9AE}" pid="7" name="DL_sAMAccountName">
    <vt:lpwstr>lrr</vt:lpwstr>
  </property>
  <property fmtid="{D5CDD505-2E9C-101B-9397-08002B2CF9AE}" pid="8" name="DL_AuthorInitials">
    <vt:lpwstr>lrr</vt:lpwstr>
  </property>
  <property fmtid="{D5CDD505-2E9C-101B-9397-08002B2CF9AE}" pid="9" name="fTlf">
    <vt:lpwstr>+45 22 60 07 28</vt:lpwstr>
  </property>
  <property fmtid="{D5CDD505-2E9C-101B-9397-08002B2CF9AE}" pid="10" name="fInit">
    <vt:lpwstr>lrr</vt:lpwstr>
  </property>
  <property fmtid="{D5CDD505-2E9C-101B-9397-08002B2CF9AE}" pid="11" name="fNavn">
    <vt:lpwstr>Liis Rumessen Rode</vt:lpwstr>
  </property>
  <property fmtid="{D5CDD505-2E9C-101B-9397-08002B2CF9AE}" pid="12" name="fEpost">
    <vt:lpwstr>LRR@vellivforeningen.dk</vt:lpwstr>
  </property>
  <property fmtid="{D5CDD505-2E9C-101B-9397-08002B2CF9AE}" pid="13" name="xd_ProgID">
    <vt:lpwstr/>
  </property>
  <property fmtid="{D5CDD505-2E9C-101B-9397-08002B2CF9AE}" pid="14" name="_ColorHex">
    <vt:lpwstr/>
  </property>
  <property fmtid="{D5CDD505-2E9C-101B-9397-08002B2CF9AE}" pid="15" name="ComplianceAssetId">
    <vt:lpwstr/>
  </property>
  <property fmtid="{D5CDD505-2E9C-101B-9397-08002B2CF9AE}" pid="16" name="TemplateUrl">
    <vt:lpwstr/>
  </property>
  <property fmtid="{D5CDD505-2E9C-101B-9397-08002B2CF9AE}" pid="17" name="_ExtendedDescription">
    <vt:lpwstr/>
  </property>
  <property fmtid="{D5CDD505-2E9C-101B-9397-08002B2CF9AE}" pid="18" name="_ColorTag">
    <vt:lpwstr/>
  </property>
  <property fmtid="{D5CDD505-2E9C-101B-9397-08002B2CF9AE}" pid="19" name="TriggerFlowInfo">
    <vt:lpwstr/>
  </property>
  <property fmtid="{D5CDD505-2E9C-101B-9397-08002B2CF9AE}" pid="20" name="xd_Signature">
    <vt:bool>false</vt:bool>
  </property>
  <property fmtid="{D5CDD505-2E9C-101B-9397-08002B2CF9AE}" pid="21" name="_Emoji">
    <vt:lpwstr/>
  </property>
</Properties>
</file>